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2192000" cy="6858000"/>
  <p:notesSz cx="6858000" cy="9144000"/>
  <p:embeddedFontLst>
    <p:embeddedFont>
      <p:font typeface="Palatino Linotype" panose="02040502050505030304" pitchFamily="18"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D5F48E-2B40-4A59-9BC2-3B2A72AE5AE9}">
  <a:tblStyle styleId="{A6D5F48E-2B40-4A59-9BC2-3B2A72AE5AE9}" styleName="Table_0">
    <a:wholeTbl>
      <a:tcTxStyle b="off" i="off">
        <a:font>
          <a:latin typeface="Palatino Linotype"/>
          <a:ea typeface="Palatino Linotype"/>
          <a:cs typeface="Palatino Linotyp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8F2F5"/>
          </a:solidFill>
        </a:fill>
      </a:tcStyle>
    </a:wholeTbl>
    <a:band1H>
      <a:tcTxStyle/>
      <a:tcStyle>
        <a:tcBdr/>
        <a:fill>
          <a:solidFill>
            <a:srgbClr val="CEE5EA"/>
          </a:solidFill>
        </a:fill>
      </a:tcStyle>
    </a:band1H>
    <a:band2H>
      <a:tcTxStyle/>
      <a:tcStyle>
        <a:tcBdr/>
      </a:tcStyle>
    </a:band2H>
    <a:band1V>
      <a:tcTxStyle/>
      <a:tcStyle>
        <a:tcBdr/>
        <a:fill>
          <a:solidFill>
            <a:srgbClr val="CEE5EA"/>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rgbClr val="E8F2F5"/>
          </a:solidFill>
        </a:fill>
      </a:tcStyle>
    </a:lastRow>
    <a:seCell>
      <a:tcTxStyle/>
      <a:tcStyle>
        <a:tcBdr/>
      </a:tcStyle>
    </a:seCell>
    <a:swCell>
      <a:tcTxStyle/>
      <a:tcStyle>
        <a:tcBdr/>
      </a:tcStyle>
    </a:swCell>
    <a:firstRow>
      <a:tcTxStyle b="on" i="off">
        <a:font>
          <a:latin typeface="Palatino Linotype"/>
          <a:ea typeface="Palatino Linotype"/>
          <a:cs typeface="Palatino Linotype"/>
        </a:font>
        <a:schemeClr val="lt1"/>
      </a:tcTxStyle>
      <a:tcStyle>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4d024b779e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34d024b779e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34d024b779e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4d024b779e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34d024b779e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4d024b779e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34d024b779e_3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34d024b779e_3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4d024b779e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34d024b779e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4d024b779e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34d024b779e_3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4d024b779e_3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4d024b779e_3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34d024b779e_3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d024b779e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34d024b779e_3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4d024b779e_3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4d024b779e_3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34d024b779e_3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4d024b779e_3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34d024b779e_3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34d024b779e_3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4d024b779e_3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g34d024b779e_3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34d024b779e_3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4d024b779e_3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34d024b779e_3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4d024b779e_3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34d024b779e_3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4d024b779e_3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34d024b779e_3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34d024b779e_3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4d024b779e_3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34d024b779e_3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4d024b779e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34d024b779e_3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g34d024b779e_3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4d024b779e_3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34d024b779e_3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4d17b0ddb2_7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g34d17b0ddb2_7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g34d17b0ddb2_7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4d024b779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g34d024b779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g34d024b779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4d024b779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34d024b779e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34d024b779e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34d024b779e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g34d024b779e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g34d024b779e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4d17b0ddb2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34d17b0ddb2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34d17b0ddb2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34d17b0ddb2_7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g34d17b0ddb2_7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g34d17b0ddb2_7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4d17b0ddb2_7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g34d17b0ddb2_7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g34d17b0ddb2_7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34d17b0ddb2_7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g34d17b0ddb2_7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7" name="Google Shape;747;g34d17b0ddb2_7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34d17b0ddb2_7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g34d17b0ddb2_7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g34d17b0ddb2_7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34d17b0ddb2_7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g34d17b0ddb2_7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g34d17b0ddb2_7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34d17b0ddb2_7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g34d17b0ddb2_7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34d17b0ddb2_7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34d17b0ddb2_7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g34d17b0ddb2_7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34d17b0ddb2_7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4d17b0ddb2_7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g34d17b0ddb2_7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g34d17b0ddb2_7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4d17b0ddb2_7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4" name="Google Shape;794;g34d17b0ddb2_7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g34d17b0ddb2_7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4d17b0ddb2_7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g34d17b0ddb2_7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g34d17b0ddb2_7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34d17b0ddb2_7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g34d17b0ddb2_7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g34d17b0ddb2_7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34d024b779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g34d024b779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g34d024b779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4d024b779e_7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g34d024b779e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4d024b779e_7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5" name="Google Shape;835;g34d024b779e_7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g34d024b779e_7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34d024b779e_7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g34d024b779e_7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g34d024b779e_7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34d17b0ddb2_18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34d17b0ddb2_18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34d17b0ddb2_18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4d17b0ddb2_7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4d17b0ddb2_7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g34d17b0ddb2_7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34d17b0ddb2_7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g34d17b0ddb2_7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g34d17b0ddb2_7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4d17b0ddb2_7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g34d17b0ddb2_7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g34d17b0ddb2_7_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34d17b0ddb2_18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2" name="Google Shape;892;g34d17b0ddb2_18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g34d17b0ddb2_18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4d17b0ddb2_7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34d17b0ddb2_7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g34d17b0ddb2_7_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34d024b779e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 name="Google Shape;908;g34d024b779e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g34d024b779e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34d024b779e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g34d024b779e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g34d024b779e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34d024b779e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g34d024b779e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g34d024b779e_0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Subtitle">
  <p:cSld name="Title and Subtitle">
    <p:bg>
      <p:bgPr>
        <a:gradFill>
          <a:gsLst>
            <a:gs pos="0">
              <a:schemeClr val="accent4"/>
            </a:gs>
            <a:gs pos="8000">
              <a:srgbClr val="017058"/>
            </a:gs>
            <a:gs pos="27000">
              <a:schemeClr val="dk1"/>
            </a:gs>
            <a:gs pos="81000">
              <a:srgbClr val="044458"/>
            </a:gs>
            <a:gs pos="93000">
              <a:schemeClr val="dk2"/>
            </a:gs>
            <a:gs pos="99000">
              <a:srgbClr val="ADC5B8"/>
            </a:gs>
            <a:gs pos="100000">
              <a:srgbClr val="ADC5B8"/>
            </a:gs>
          </a:gsLst>
          <a:lin ang="12600000" scaled="0"/>
        </a:gradFill>
        <a:effectLst/>
      </p:bgPr>
    </p:bg>
    <p:spTree>
      <p:nvGrpSpPr>
        <p:cNvPr id="1"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a:stretch/>
        </p:blipFill>
        <p:spPr>
          <a:xfrm>
            <a:off x="3" y="1"/>
            <a:ext cx="12192003" cy="6857999"/>
          </a:xfrm>
          <a:prstGeom prst="rect">
            <a:avLst/>
          </a:prstGeom>
          <a:noFill/>
          <a:ln>
            <a:noFill/>
          </a:ln>
        </p:spPr>
      </p:pic>
      <p:sp>
        <p:nvSpPr>
          <p:cNvPr id="20" name="Google Shape;20;p2"/>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lvl1pPr lvl="0" algn="ctr">
              <a:lnSpc>
                <a:spcPct val="90000"/>
              </a:lnSpc>
              <a:spcBef>
                <a:spcPts val="0"/>
              </a:spcBef>
              <a:spcAft>
                <a:spcPts val="0"/>
              </a:spcAft>
              <a:buClr>
                <a:srgbClr val="BFBFBF"/>
              </a:buClr>
              <a:buSzPts val="6000"/>
              <a:buFont typeface="Palatino Linotype"/>
              <a:buNone/>
              <a:defRPr sz="60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lvl1pPr lvl="0" algn="ctr">
              <a:lnSpc>
                <a:spcPct val="120000"/>
              </a:lnSpc>
              <a:spcBef>
                <a:spcPts val="1000"/>
              </a:spcBef>
              <a:spcAft>
                <a:spcPts val="0"/>
              </a:spcAft>
              <a:buSzPts val="3200"/>
              <a:buNone/>
              <a:defRPr sz="3200" b="0" i="0" cap="none">
                <a:solidFill>
                  <a:schemeClr val="accent3"/>
                </a:solidFill>
                <a:latin typeface="Palatino Linotype"/>
                <a:ea typeface="Palatino Linotype"/>
                <a:cs typeface="Palatino Linotype"/>
                <a:sym typeface="Palatino Linotype"/>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1534695" y="804889"/>
            <a:ext cx="9520157" cy="105930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1"/>
          <p:cNvSpPr txBox="1">
            <a:spLocks noGrp="1"/>
          </p:cNvSpPr>
          <p:nvPr>
            <p:ph type="body" idx="1"/>
          </p:nvPr>
        </p:nvSpPr>
        <p:spPr>
          <a:xfrm>
            <a:off x="1534695" y="2010878"/>
            <a:ext cx="4608576" cy="343814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1" name="Google Shape;91;p11"/>
          <p:cNvSpPr txBox="1">
            <a:spLocks noGrp="1"/>
          </p:cNvSpPr>
          <p:nvPr>
            <p:ph type="body" idx="2"/>
          </p:nvPr>
        </p:nvSpPr>
        <p:spPr>
          <a:xfrm>
            <a:off x="6454793" y="2017343"/>
            <a:ext cx="4604130"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2" name="Google Shape;92;p1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1"/>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5" name="Google Shape;95;p11"/>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1534695" y="804163"/>
            <a:ext cx="9520157" cy="105631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2"/>
          <p:cNvSpPr txBox="1">
            <a:spLocks noGrp="1"/>
          </p:cNvSpPr>
          <p:nvPr>
            <p:ph type="body" idx="1"/>
          </p:nvPr>
        </p:nvSpPr>
        <p:spPr>
          <a:xfrm>
            <a:off x="1534695" y="2019549"/>
            <a:ext cx="4608576"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99" name="Google Shape;99;p12"/>
          <p:cNvSpPr txBox="1">
            <a:spLocks noGrp="1"/>
          </p:cNvSpPr>
          <p:nvPr>
            <p:ph type="body" idx="2"/>
          </p:nvPr>
        </p:nvSpPr>
        <p:spPr>
          <a:xfrm>
            <a:off x="1534695" y="2824269"/>
            <a:ext cx="4608576"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00" name="Google Shape;100;p12"/>
          <p:cNvSpPr txBox="1">
            <a:spLocks noGrp="1"/>
          </p:cNvSpPr>
          <p:nvPr>
            <p:ph type="body" idx="3"/>
          </p:nvPr>
        </p:nvSpPr>
        <p:spPr>
          <a:xfrm>
            <a:off x="6454791" y="2023003"/>
            <a:ext cx="4608576"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01" name="Google Shape;101;p12"/>
          <p:cNvSpPr txBox="1">
            <a:spLocks noGrp="1"/>
          </p:cNvSpPr>
          <p:nvPr>
            <p:ph type="body" idx="4"/>
          </p:nvPr>
        </p:nvSpPr>
        <p:spPr>
          <a:xfrm>
            <a:off x="6454792" y="2821491"/>
            <a:ext cx="4608576"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02" name="Google Shape;102;p1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2"/>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05" name="Google Shape;105;p12"/>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3"/>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11" name="Google Shape;111;p13"/>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pic>
        <p:nvPicPr>
          <p:cNvPr id="112" name="Google Shape;112;p13"/>
          <p:cNvPicPr preferRelativeResize="0"/>
          <p:nvPr/>
        </p:nvPicPr>
        <p:blipFill rotWithShape="1">
          <a:blip r:embed="rId2">
            <a:alphaModFix/>
          </a:blip>
          <a:srcRect/>
          <a:stretch/>
        </p:blipFill>
        <p:spPr>
          <a:xfrm>
            <a:off x="3" y="1"/>
            <a:ext cx="12192003" cy="68579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3"/>
        <p:cNvGrpSpPr/>
        <p:nvPr/>
      </p:nvGrpSpPr>
      <p:grpSpPr>
        <a:xfrm>
          <a:off x="0" y="0"/>
          <a:ext cx="0" cy="0"/>
          <a:chOff x="0" y="0"/>
          <a:chExt cx="0" cy="0"/>
        </a:xfrm>
      </p:grpSpPr>
      <p:sp>
        <p:nvSpPr>
          <p:cNvPr id="114" name="Google Shape;114;p1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4"/>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7"/>
        <p:cNvGrpSpPr/>
        <p:nvPr/>
      </p:nvGrpSpPr>
      <p:grpSpPr>
        <a:xfrm>
          <a:off x="0" y="0"/>
          <a:ext cx="0" cy="0"/>
          <a:chOff x="0" y="0"/>
          <a:chExt cx="0" cy="0"/>
        </a:xfrm>
      </p:grpSpPr>
      <p:sp>
        <p:nvSpPr>
          <p:cNvPr id="118" name="Google Shape;118;p15"/>
          <p:cNvSpPr txBox="1">
            <a:spLocks noGrp="1"/>
          </p:cNvSpPr>
          <p:nvPr>
            <p:ph type="title"/>
          </p:nvPr>
        </p:nvSpPr>
        <p:spPr>
          <a:xfrm>
            <a:off x="1534642" y="798973"/>
            <a:ext cx="3183128"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Palatino Linotyp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5"/>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20" name="Google Shape;120;p15"/>
          <p:cNvSpPr txBox="1">
            <a:spLocks noGrp="1"/>
          </p:cNvSpPr>
          <p:nvPr>
            <p:ph type="body" idx="2"/>
          </p:nvPr>
        </p:nvSpPr>
        <p:spPr>
          <a:xfrm>
            <a:off x="1534695" y="3205491"/>
            <a:ext cx="3184989"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21" name="Google Shape;121;p1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24" name="Google Shape;124;p15"/>
          <p:cNvCxnSpPr/>
          <p:nvPr/>
        </p:nvCxnSpPr>
        <p:spPr>
          <a:xfrm>
            <a:off x="1371687" y="798973"/>
            <a:ext cx="0" cy="2247117"/>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grpSp>
        <p:nvGrpSpPr>
          <p:cNvPr id="126" name="Google Shape;126;p16"/>
          <p:cNvGrpSpPr/>
          <p:nvPr/>
        </p:nvGrpSpPr>
        <p:grpSpPr>
          <a:xfrm>
            <a:off x="7477387" y="482170"/>
            <a:ext cx="4074533" cy="5149101"/>
            <a:chOff x="7477387" y="482170"/>
            <a:chExt cx="4074533" cy="5149101"/>
          </a:xfrm>
        </p:grpSpPr>
        <p:sp>
          <p:nvSpPr>
            <p:cNvPr id="127" name="Google Shape;127;p16"/>
            <p:cNvSpPr/>
            <p:nvPr/>
          </p:nvSpPr>
          <p:spPr>
            <a:xfrm>
              <a:off x="7477387" y="482170"/>
              <a:ext cx="4074533" cy="5149101"/>
            </a:xfrm>
            <a:prstGeom prst="rect">
              <a:avLst/>
            </a:prstGeom>
            <a:gradFill>
              <a:gsLst>
                <a:gs pos="0">
                  <a:srgbClr val="1B1810"/>
                </a:gs>
                <a:gs pos="100000">
                  <a:srgbClr val="1B1810"/>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6"/>
          <p:cNvSpPr txBox="1">
            <a:spLocks noGrp="1"/>
          </p:cNvSpPr>
          <p:nvPr>
            <p:ph type="title"/>
          </p:nvPr>
        </p:nvSpPr>
        <p:spPr>
          <a:xfrm>
            <a:off x="1535694" y="1129513"/>
            <a:ext cx="5447840"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alatino Linotyp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16"/>
          <p:cNvSpPr>
            <a:spLocks noGrp="1"/>
          </p:cNvSpPr>
          <p:nvPr>
            <p:ph type="pic" idx="2"/>
          </p:nvPr>
        </p:nvSpPr>
        <p:spPr>
          <a:xfrm>
            <a:off x="8124389" y="1122542"/>
            <a:ext cx="2791171" cy="3866327"/>
          </a:xfrm>
          <a:prstGeom prst="rect">
            <a:avLst/>
          </a:prstGeom>
          <a:solidFill>
            <a:srgbClr val="D8D8D8"/>
          </a:solidFill>
          <a:ln>
            <a:noFill/>
          </a:ln>
        </p:spPr>
      </p:sp>
      <p:sp>
        <p:nvSpPr>
          <p:cNvPr id="131" name="Google Shape;131;p16"/>
          <p:cNvSpPr txBox="1">
            <a:spLocks noGrp="1"/>
          </p:cNvSpPr>
          <p:nvPr>
            <p:ph type="body" idx="1"/>
          </p:nvPr>
        </p:nvSpPr>
        <p:spPr>
          <a:xfrm>
            <a:off x="1534695" y="3145992"/>
            <a:ext cx="5440037"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32" name="Google Shape;132;p16"/>
          <p:cNvSpPr txBox="1">
            <a:spLocks noGrp="1"/>
          </p:cNvSpPr>
          <p:nvPr>
            <p:ph type="dt" idx="10"/>
          </p:nvPr>
        </p:nvSpPr>
        <p:spPr>
          <a:xfrm>
            <a:off x="1534695" y="5469856"/>
            <a:ext cx="5440038"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6"/>
          <p:cNvSpPr txBox="1">
            <a:spLocks noGrp="1"/>
          </p:cNvSpPr>
          <p:nvPr>
            <p:ph type="ftr" idx="11"/>
          </p:nvPr>
        </p:nvSpPr>
        <p:spPr>
          <a:xfrm>
            <a:off x="1534910" y="318640"/>
            <a:ext cx="5453475"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6"/>
          <p:cNvCxnSpPr/>
          <p:nvPr/>
        </p:nvCxnSpPr>
        <p:spPr>
          <a:xfrm>
            <a:off x="1371687" y="798973"/>
            <a:ext cx="0" cy="2161124"/>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7"/>
          <p:cNvSpPr txBox="1">
            <a:spLocks noGrp="1"/>
          </p:cNvSpPr>
          <p:nvPr>
            <p:ph type="body" idx="1"/>
          </p:nvPr>
        </p:nvSpPr>
        <p:spPr>
          <a:xfrm rot="5400000">
            <a:off x="4569469" y="-1019041"/>
            <a:ext cx="3450613" cy="952015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39" name="Google Shape;139;p1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7"/>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17"/>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rot="5400000">
            <a:off x="7959483" y="2363492"/>
            <a:ext cx="4574999" cy="161574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alatino Linoty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8"/>
          <p:cNvSpPr txBox="1">
            <a:spLocks noGrp="1"/>
          </p:cNvSpPr>
          <p:nvPr>
            <p:ph type="body" idx="1"/>
          </p:nvPr>
        </p:nvSpPr>
        <p:spPr>
          <a:xfrm rot="5400000">
            <a:off x="3116598" y="-698041"/>
            <a:ext cx="4574999" cy="77388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6" name="Google Shape;146;p1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8"/>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9" name="Google Shape;149;p18"/>
          <p:cNvCxnSpPr/>
          <p:nvPr/>
        </p:nvCxnSpPr>
        <p:spPr>
          <a:xfrm rot="10800000">
            <a:off x="9439111" y="719272"/>
            <a:ext cx="1615742"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2 column">
  <p:cSld name="Title and 2 column">
    <p:bg>
      <p:bgPr>
        <a:gradFill>
          <a:gsLst>
            <a:gs pos="0">
              <a:schemeClr val="accent4"/>
            </a:gs>
            <a:gs pos="14000">
              <a:srgbClr val="017058"/>
            </a:gs>
            <a:gs pos="31000">
              <a:srgbClr val="02090E"/>
            </a:gs>
            <a:gs pos="81000">
              <a:schemeClr val="accent6"/>
            </a:gs>
            <a:gs pos="100000">
              <a:schemeClr val="dk2"/>
            </a:gs>
          </a:gsLst>
          <a:lin ang="7800000" scaled="0"/>
        </a:gradFill>
        <a:effectLst/>
      </p:bgPr>
    </p:bg>
    <p:spTree>
      <p:nvGrpSpPr>
        <p:cNvPr id="1" name="Shape 150"/>
        <p:cNvGrpSpPr/>
        <p:nvPr/>
      </p:nvGrpSpPr>
      <p:grpSpPr>
        <a:xfrm>
          <a:off x="0" y="0"/>
          <a:ext cx="0" cy="0"/>
          <a:chOff x="0" y="0"/>
          <a:chExt cx="0" cy="0"/>
        </a:xfrm>
      </p:grpSpPr>
      <p:sp>
        <p:nvSpPr>
          <p:cNvPr id="151" name="Google Shape;151;p19"/>
          <p:cNvSpPr/>
          <p:nvPr/>
        </p:nvSpPr>
        <p:spPr>
          <a:xfrm>
            <a:off x="321869" y="343814"/>
            <a:ext cx="11550701" cy="6210605"/>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cxnSp>
        <p:nvCxnSpPr>
          <p:cNvPr id="152" name="Google Shape;152;p19"/>
          <p:cNvCxnSpPr/>
          <p:nvPr/>
        </p:nvCxnSpPr>
        <p:spPr>
          <a:xfrm>
            <a:off x="807039" y="1991547"/>
            <a:ext cx="10546763" cy="0"/>
          </a:xfrm>
          <a:prstGeom prst="straightConnector1">
            <a:avLst/>
          </a:prstGeom>
          <a:noFill/>
          <a:ln w="25400" cap="flat" cmpd="sng">
            <a:solidFill>
              <a:srgbClr val="004B3A"/>
            </a:solidFill>
            <a:prstDash val="solid"/>
            <a:round/>
            <a:headEnd type="none" w="sm" len="sm"/>
            <a:tailEnd type="none" w="sm" len="sm"/>
          </a:ln>
        </p:spPr>
      </p:cxnSp>
      <p:sp>
        <p:nvSpPr>
          <p:cNvPr id="153" name="Google Shape;153;p19"/>
          <p:cNvSpPr txBox="1">
            <a:spLocks noGrp="1"/>
          </p:cNvSpPr>
          <p:nvPr>
            <p:ph type="title"/>
          </p:nvPr>
        </p:nvSpPr>
        <p:spPr>
          <a:xfrm>
            <a:off x="835370" y="643842"/>
            <a:ext cx="10515601" cy="1140849"/>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rgbClr val="BFBFBF"/>
              </a:buClr>
              <a:buSzPts val="3200"/>
              <a:buFont typeface="Palatino Linotype"/>
              <a:buNone/>
              <a:defRPr sz="32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54" name="Google Shape;154;p19"/>
          <p:cNvCxnSpPr/>
          <p:nvPr/>
        </p:nvCxnSpPr>
        <p:spPr>
          <a:xfrm>
            <a:off x="807039" y="1983705"/>
            <a:ext cx="10435630" cy="0"/>
          </a:xfrm>
          <a:prstGeom prst="straightConnector1">
            <a:avLst/>
          </a:prstGeom>
          <a:noFill/>
          <a:ln w="25400" cap="flat" cmpd="sng">
            <a:solidFill>
              <a:srgbClr val="004B3A"/>
            </a:solidFill>
            <a:prstDash val="solid"/>
            <a:round/>
            <a:headEnd type="none" w="sm" len="sm"/>
            <a:tailEnd type="none" w="sm" len="sm"/>
          </a:ln>
        </p:spPr>
      </p:cxnSp>
      <p:sp>
        <p:nvSpPr>
          <p:cNvPr id="155" name="Google Shape;155;p19"/>
          <p:cNvSpPr txBox="1">
            <a:spLocks noGrp="1"/>
          </p:cNvSpPr>
          <p:nvPr>
            <p:ph type="ftr" idx="11"/>
          </p:nvPr>
        </p:nvSpPr>
        <p:spPr>
          <a:xfrm>
            <a:off x="336405" y="6237287"/>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9"/>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a:solidFill>
                  <a:schemeClr val="lt1"/>
                </a:solidFill>
                <a:latin typeface="Palatino Linotype"/>
                <a:ea typeface="Palatino Linotype"/>
                <a:cs typeface="Palatino Linotype"/>
                <a:sym typeface="Palatino Linotype"/>
              </a:defRPr>
            </a:lvl1pPr>
            <a:lvl2pPr marL="0" lvl="1" indent="0" algn="r">
              <a:spcBef>
                <a:spcPts val="0"/>
              </a:spcBef>
              <a:buNone/>
              <a:defRPr sz="1200">
                <a:solidFill>
                  <a:schemeClr val="lt1"/>
                </a:solidFill>
                <a:latin typeface="Palatino Linotype"/>
                <a:ea typeface="Palatino Linotype"/>
                <a:cs typeface="Palatino Linotype"/>
                <a:sym typeface="Palatino Linotype"/>
              </a:defRPr>
            </a:lvl2pPr>
            <a:lvl3pPr marL="0" lvl="2" indent="0" algn="r">
              <a:spcBef>
                <a:spcPts val="0"/>
              </a:spcBef>
              <a:buNone/>
              <a:defRPr sz="1200">
                <a:solidFill>
                  <a:schemeClr val="lt1"/>
                </a:solidFill>
                <a:latin typeface="Palatino Linotype"/>
                <a:ea typeface="Palatino Linotype"/>
                <a:cs typeface="Palatino Linotype"/>
                <a:sym typeface="Palatino Linotype"/>
              </a:defRPr>
            </a:lvl3pPr>
            <a:lvl4pPr marL="0" lvl="3" indent="0" algn="r">
              <a:spcBef>
                <a:spcPts val="0"/>
              </a:spcBef>
              <a:buNone/>
              <a:defRPr sz="1200">
                <a:solidFill>
                  <a:schemeClr val="lt1"/>
                </a:solidFill>
                <a:latin typeface="Palatino Linotype"/>
                <a:ea typeface="Palatino Linotype"/>
                <a:cs typeface="Palatino Linotype"/>
                <a:sym typeface="Palatino Linotype"/>
              </a:defRPr>
            </a:lvl4pPr>
            <a:lvl5pPr marL="0" lvl="4" indent="0" algn="r">
              <a:spcBef>
                <a:spcPts val="0"/>
              </a:spcBef>
              <a:buNone/>
              <a:defRPr sz="1200">
                <a:solidFill>
                  <a:schemeClr val="lt1"/>
                </a:solidFill>
                <a:latin typeface="Palatino Linotype"/>
                <a:ea typeface="Palatino Linotype"/>
                <a:cs typeface="Palatino Linotype"/>
                <a:sym typeface="Palatino Linotype"/>
              </a:defRPr>
            </a:lvl5pPr>
            <a:lvl6pPr marL="0" lvl="5" indent="0" algn="r">
              <a:spcBef>
                <a:spcPts val="0"/>
              </a:spcBef>
              <a:buNone/>
              <a:defRPr sz="1200">
                <a:solidFill>
                  <a:schemeClr val="lt1"/>
                </a:solidFill>
                <a:latin typeface="Palatino Linotype"/>
                <a:ea typeface="Palatino Linotype"/>
                <a:cs typeface="Palatino Linotype"/>
                <a:sym typeface="Palatino Linotype"/>
              </a:defRPr>
            </a:lvl6pPr>
            <a:lvl7pPr marL="0" lvl="6" indent="0" algn="r">
              <a:spcBef>
                <a:spcPts val="0"/>
              </a:spcBef>
              <a:buNone/>
              <a:defRPr sz="1200">
                <a:solidFill>
                  <a:schemeClr val="lt1"/>
                </a:solidFill>
                <a:latin typeface="Palatino Linotype"/>
                <a:ea typeface="Palatino Linotype"/>
                <a:cs typeface="Palatino Linotype"/>
                <a:sym typeface="Palatino Linotype"/>
              </a:defRPr>
            </a:lvl7pPr>
            <a:lvl8pPr marL="0" lvl="7" indent="0" algn="r">
              <a:spcBef>
                <a:spcPts val="0"/>
              </a:spcBef>
              <a:buNone/>
              <a:defRPr sz="1200">
                <a:solidFill>
                  <a:schemeClr val="lt1"/>
                </a:solidFill>
                <a:latin typeface="Palatino Linotype"/>
                <a:ea typeface="Palatino Linotype"/>
                <a:cs typeface="Palatino Linotype"/>
                <a:sym typeface="Palatino Linotype"/>
              </a:defRPr>
            </a:lvl8pPr>
            <a:lvl9pPr marL="0" lvl="8" indent="0" algn="r">
              <a:spcBef>
                <a:spcPts val="0"/>
              </a:spcBef>
              <a:buNone/>
              <a:defRPr sz="1200">
                <a:solidFill>
                  <a:schemeClr val="l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Only">
  <p:cSld name="1_Title Only">
    <p:bg>
      <p:bgPr>
        <a:gradFill>
          <a:gsLst>
            <a:gs pos="0">
              <a:schemeClr val="accent4"/>
            </a:gs>
            <a:gs pos="8000">
              <a:srgbClr val="017058"/>
            </a:gs>
            <a:gs pos="27000">
              <a:schemeClr val="dk1"/>
            </a:gs>
            <a:gs pos="81000">
              <a:srgbClr val="044458"/>
            </a:gs>
            <a:gs pos="93000">
              <a:schemeClr val="dk2"/>
            </a:gs>
            <a:gs pos="99000">
              <a:srgbClr val="ADC5B8"/>
            </a:gs>
            <a:gs pos="100000">
              <a:srgbClr val="ADC5B8"/>
            </a:gs>
          </a:gsLst>
          <a:lin ang="12600000" scaled="0"/>
        </a:gradFill>
        <a:effectLst/>
      </p:bgPr>
    </p:bg>
    <p:spTree>
      <p:nvGrpSpPr>
        <p:cNvPr id="1" name="Shape 157"/>
        <p:cNvGrpSpPr/>
        <p:nvPr/>
      </p:nvGrpSpPr>
      <p:grpSpPr>
        <a:xfrm>
          <a:off x="0" y="0"/>
          <a:ext cx="0" cy="0"/>
          <a:chOff x="0" y="0"/>
          <a:chExt cx="0" cy="0"/>
        </a:xfrm>
      </p:grpSpPr>
      <p:pic>
        <p:nvPicPr>
          <p:cNvPr id="158" name="Google Shape;158;p20"/>
          <p:cNvPicPr preferRelativeResize="0"/>
          <p:nvPr/>
        </p:nvPicPr>
        <p:blipFill rotWithShape="1">
          <a:blip r:embed="rId2">
            <a:alphaModFix/>
          </a:blip>
          <a:srcRect/>
          <a:stretch/>
        </p:blipFill>
        <p:spPr>
          <a:xfrm>
            <a:off x="3" y="1"/>
            <a:ext cx="12192003" cy="6857999"/>
          </a:xfrm>
          <a:prstGeom prst="rect">
            <a:avLst/>
          </a:prstGeom>
          <a:noFill/>
          <a:ln>
            <a:noFill/>
          </a:ln>
        </p:spPr>
      </p:pic>
      <p:sp>
        <p:nvSpPr>
          <p:cNvPr id="159" name="Google Shape;159;p20"/>
          <p:cNvSpPr txBox="1">
            <a:spLocks noGrp="1"/>
          </p:cNvSpPr>
          <p:nvPr>
            <p:ph type="title"/>
          </p:nvPr>
        </p:nvSpPr>
        <p:spPr>
          <a:xfrm>
            <a:off x="3" y="1821180"/>
            <a:ext cx="12191994" cy="3215641"/>
          </a:xfrm>
          <a:prstGeom prst="rect">
            <a:avLst/>
          </a:prstGeom>
          <a:noFill/>
          <a:ln>
            <a:noFill/>
          </a:ln>
        </p:spPr>
        <p:txBody>
          <a:bodyPr spcFirstLastPara="1" wrap="square" lIns="0" tIns="45700" rIns="0" bIns="0" anchor="ctr" anchorCtr="0">
            <a:noAutofit/>
          </a:bodyPr>
          <a:lstStyle>
            <a:lvl1pPr lvl="0" algn="ctr">
              <a:lnSpc>
                <a:spcPct val="90000"/>
              </a:lnSpc>
              <a:spcBef>
                <a:spcPts val="0"/>
              </a:spcBef>
              <a:spcAft>
                <a:spcPts val="0"/>
              </a:spcAft>
              <a:buClr>
                <a:srgbClr val="BFBFBF"/>
              </a:buClr>
              <a:buSzPts val="6000"/>
              <a:buFont typeface="Palatino Linotype"/>
              <a:buNone/>
              <a:defRPr sz="60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3">
  <p:cSld name="Title and Content 3">
    <p:bg>
      <p:bgPr>
        <a:gradFill>
          <a:gsLst>
            <a:gs pos="0">
              <a:schemeClr val="accent4"/>
            </a:gs>
            <a:gs pos="14000">
              <a:srgbClr val="017058"/>
            </a:gs>
            <a:gs pos="31000">
              <a:srgbClr val="02090E"/>
            </a:gs>
            <a:gs pos="81000">
              <a:schemeClr val="accent6"/>
            </a:gs>
            <a:gs pos="100000">
              <a:schemeClr val="dk2"/>
            </a:gs>
          </a:gsLst>
          <a:lin ang="7800000" scaled="0"/>
        </a:grad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0" y="-6350"/>
            <a:ext cx="12185770" cy="6864350"/>
            <a:chOff x="0" y="-6350"/>
            <a:chExt cx="12185770" cy="6864350"/>
          </a:xfrm>
        </p:grpSpPr>
        <p:sp>
          <p:nvSpPr>
            <p:cNvPr id="24" name="Google Shape;24;p3"/>
            <p:cNvSpPr/>
            <p:nvPr/>
          </p:nvSpPr>
          <p:spPr>
            <a:xfrm>
              <a:off x="0" y="-6350"/>
              <a:ext cx="6160393" cy="6864350"/>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a:ea typeface="Palatino Linotype"/>
                <a:cs typeface="Palatino Linotype"/>
                <a:sym typeface="Palatino Linotype"/>
              </a:endParaRPr>
            </a:p>
          </p:txBody>
        </p:sp>
        <p:pic>
          <p:nvPicPr>
            <p:cNvPr id="25" name="Google Shape;25;p3"/>
            <p:cNvPicPr preferRelativeResize="0"/>
            <p:nvPr/>
          </p:nvPicPr>
          <p:blipFill rotWithShape="1">
            <a:blip r:embed="rId2">
              <a:alphaModFix/>
            </a:blip>
            <a:srcRect/>
            <a:stretch/>
          </p:blipFill>
          <p:spPr>
            <a:xfrm rot="5400000">
              <a:off x="5750267" y="410125"/>
              <a:ext cx="6845628" cy="6025377"/>
            </a:xfrm>
            <a:prstGeom prst="rect">
              <a:avLst/>
            </a:prstGeom>
            <a:noFill/>
            <a:ln>
              <a:noFill/>
            </a:ln>
          </p:spPr>
        </p:pic>
        <p:grpSp>
          <p:nvGrpSpPr>
            <p:cNvPr id="26" name="Google Shape;26;p3"/>
            <p:cNvGrpSpPr/>
            <p:nvPr/>
          </p:nvGrpSpPr>
          <p:grpSpPr>
            <a:xfrm rot="10800000">
              <a:off x="5304704" y="259572"/>
              <a:ext cx="584267" cy="390181"/>
              <a:chOff x="1876516" y="596691"/>
              <a:chExt cx="584267" cy="390181"/>
            </a:xfrm>
          </p:grpSpPr>
          <p:sp>
            <p:nvSpPr>
              <p:cNvPr id="27" name="Google Shape;27;p3"/>
              <p:cNvSpPr/>
              <p:nvPr/>
            </p:nvSpPr>
            <p:spPr>
              <a:xfrm>
                <a:off x="1876516" y="842493"/>
                <a:ext cx="144379" cy="144379"/>
              </a:xfrm>
              <a:prstGeom prst="ellipse">
                <a:avLst/>
              </a:prstGeom>
              <a:noFill/>
              <a:ln w="15875" cap="flat" cmpd="sng">
                <a:solidFill>
                  <a:srgbClr val="2AFCCD">
                    <a:alpha val="48627"/>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alatino Linotype"/>
                  <a:ea typeface="Palatino Linotype"/>
                  <a:cs typeface="Palatino Linotype"/>
                  <a:sym typeface="Palatino Linotype"/>
                </a:endParaRPr>
              </a:p>
            </p:txBody>
          </p:sp>
          <p:sp>
            <p:nvSpPr>
              <p:cNvPr id="28" name="Google Shape;28;p3"/>
              <p:cNvSpPr/>
              <p:nvPr/>
            </p:nvSpPr>
            <p:spPr>
              <a:xfrm>
                <a:off x="2360199" y="596691"/>
                <a:ext cx="100584" cy="100584"/>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grpSp>
      <p:sp>
        <p:nvSpPr>
          <p:cNvPr id="29" name="Google Shape;29;p3"/>
          <p:cNvSpPr txBox="1">
            <a:spLocks noGrp="1"/>
          </p:cNvSpPr>
          <p:nvPr>
            <p:ph type="title"/>
          </p:nvPr>
        </p:nvSpPr>
        <p:spPr>
          <a:xfrm>
            <a:off x="838201" y="365125"/>
            <a:ext cx="4466502" cy="193686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BFBFBF"/>
              </a:buClr>
              <a:buSzPts val="3200"/>
              <a:buFont typeface="Palatino Linotype"/>
              <a:buNone/>
              <a:defRPr sz="32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 name="Google Shape;30;p3"/>
          <p:cNvCxnSpPr/>
          <p:nvPr/>
        </p:nvCxnSpPr>
        <p:spPr>
          <a:xfrm>
            <a:off x="835831" y="2620500"/>
            <a:ext cx="4471665" cy="0"/>
          </a:xfrm>
          <a:prstGeom prst="straightConnector1">
            <a:avLst/>
          </a:prstGeom>
          <a:noFill/>
          <a:ln w="25400" cap="flat" cmpd="sng">
            <a:solidFill>
              <a:srgbClr val="004B3A"/>
            </a:solidFill>
            <a:prstDash val="solid"/>
            <a:round/>
            <a:headEnd type="none" w="sm" len="sm"/>
            <a:tailEnd type="none" w="sm" len="sm"/>
          </a:ln>
        </p:spPr>
      </p:cxnSp>
      <p:sp>
        <p:nvSpPr>
          <p:cNvPr id="31" name="Google Shape;31;p3"/>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sz="1800">
                <a:solidFill>
                  <a:schemeClr val="lt1"/>
                </a:solidFill>
                <a:latin typeface="Palatino Linotype"/>
                <a:ea typeface="Palatino Linotype"/>
                <a:cs typeface="Palatino Linotype"/>
                <a:sym typeface="Palatino Linotype"/>
              </a:defRPr>
            </a:lvl1pPr>
            <a:lvl2pPr marL="914400" lvl="1" indent="-330200" algn="l">
              <a:lnSpc>
                <a:spcPct val="120000"/>
              </a:lnSpc>
              <a:spcBef>
                <a:spcPts val="1000"/>
              </a:spcBef>
              <a:spcAft>
                <a:spcPts val="0"/>
              </a:spcAft>
              <a:buSzPts val="1600"/>
              <a:buChar char="•"/>
              <a:defRPr sz="1600">
                <a:solidFill>
                  <a:schemeClr val="lt1"/>
                </a:solidFill>
                <a:latin typeface="Palatino Linotype"/>
                <a:ea typeface="Palatino Linotype"/>
                <a:cs typeface="Palatino Linotype"/>
                <a:sym typeface="Palatino Linotype"/>
              </a:defRPr>
            </a:lvl2pPr>
            <a:lvl3pPr marL="1371600" lvl="2" indent="-317500" algn="l">
              <a:lnSpc>
                <a:spcPct val="120000"/>
              </a:lnSpc>
              <a:spcBef>
                <a:spcPts val="1000"/>
              </a:spcBef>
              <a:spcAft>
                <a:spcPts val="0"/>
              </a:spcAft>
              <a:buSzPts val="1400"/>
              <a:buChar char="•"/>
              <a:defRPr sz="1400">
                <a:solidFill>
                  <a:schemeClr val="lt1"/>
                </a:solidFill>
                <a:latin typeface="Palatino Linotype"/>
                <a:ea typeface="Palatino Linotype"/>
                <a:cs typeface="Palatino Linotype"/>
                <a:sym typeface="Palatino Linotype"/>
              </a:defRPr>
            </a:lvl3pPr>
            <a:lvl4pPr marL="1828800" lvl="3" indent="-304800" algn="l">
              <a:lnSpc>
                <a:spcPct val="120000"/>
              </a:lnSpc>
              <a:spcBef>
                <a:spcPts val="1000"/>
              </a:spcBef>
              <a:spcAft>
                <a:spcPts val="0"/>
              </a:spcAft>
              <a:buSzPts val="1200"/>
              <a:buChar char="•"/>
              <a:defRPr sz="1200">
                <a:solidFill>
                  <a:schemeClr val="lt1"/>
                </a:solidFill>
                <a:latin typeface="Palatino Linotype"/>
                <a:ea typeface="Palatino Linotype"/>
                <a:cs typeface="Palatino Linotype"/>
                <a:sym typeface="Palatino Linotype"/>
              </a:defRPr>
            </a:lvl4pPr>
            <a:lvl5pPr marL="2286000" lvl="4" indent="-304800" algn="l">
              <a:lnSpc>
                <a:spcPct val="120000"/>
              </a:lnSpc>
              <a:spcBef>
                <a:spcPts val="1000"/>
              </a:spcBef>
              <a:spcAft>
                <a:spcPts val="0"/>
              </a:spcAft>
              <a:buSzPts val="1200"/>
              <a:buChar char="•"/>
              <a:defRPr sz="1200">
                <a:solidFill>
                  <a:schemeClr val="lt1"/>
                </a:solidFill>
                <a:latin typeface="Palatino Linotype"/>
                <a:ea typeface="Palatino Linotype"/>
                <a:cs typeface="Palatino Linotype"/>
                <a:sym typeface="Palatino Linotype"/>
              </a:defRPr>
            </a:lvl5pPr>
            <a:lvl6pPr marL="2743200" lvl="5" indent="-342900" algn="l">
              <a:lnSpc>
                <a:spcPct val="120000"/>
              </a:lnSpc>
              <a:spcBef>
                <a:spcPts val="6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Title and 2 column">
  <p:cSld name="6_Title and 2 column">
    <p:bg>
      <p:bgPr>
        <a:gradFill>
          <a:gsLst>
            <a:gs pos="0">
              <a:schemeClr val="accent4"/>
            </a:gs>
            <a:gs pos="14000">
              <a:srgbClr val="017058"/>
            </a:gs>
            <a:gs pos="55000">
              <a:srgbClr val="02090E"/>
            </a:gs>
            <a:gs pos="79000">
              <a:schemeClr val="accent6"/>
            </a:gs>
            <a:gs pos="100000">
              <a:schemeClr val="dk2"/>
            </a:gs>
          </a:gsLst>
          <a:lin ang="7800000" scaled="0"/>
        </a:gradFill>
        <a:effectLst/>
      </p:bgPr>
    </p:bg>
    <p:spTree>
      <p:nvGrpSpPr>
        <p:cNvPr id="1" name="Shape 160"/>
        <p:cNvGrpSpPr/>
        <p:nvPr/>
      </p:nvGrpSpPr>
      <p:grpSpPr>
        <a:xfrm>
          <a:off x="0" y="0"/>
          <a:ext cx="0" cy="0"/>
          <a:chOff x="0" y="0"/>
          <a:chExt cx="0" cy="0"/>
        </a:xfrm>
      </p:grpSpPr>
      <p:pic>
        <p:nvPicPr>
          <p:cNvPr id="161" name="Google Shape;161;p21"/>
          <p:cNvPicPr preferRelativeResize="0"/>
          <p:nvPr/>
        </p:nvPicPr>
        <p:blipFill rotWithShape="1">
          <a:blip r:embed="rId2">
            <a:alphaModFix/>
          </a:blip>
          <a:srcRect/>
          <a:stretch/>
        </p:blipFill>
        <p:spPr>
          <a:xfrm>
            <a:off x="0" y="-6350"/>
            <a:ext cx="2356339" cy="6853863"/>
          </a:xfrm>
          <a:prstGeom prst="rect">
            <a:avLst/>
          </a:prstGeom>
          <a:noFill/>
          <a:ln>
            <a:noFill/>
          </a:ln>
        </p:spPr>
      </p:pic>
      <p:sp>
        <p:nvSpPr>
          <p:cNvPr id="162" name="Google Shape;162;p21"/>
          <p:cNvSpPr/>
          <p:nvPr/>
        </p:nvSpPr>
        <p:spPr>
          <a:xfrm>
            <a:off x="2356339" y="-6350"/>
            <a:ext cx="9831801" cy="6864350"/>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cxnSp>
        <p:nvCxnSpPr>
          <p:cNvPr id="163" name="Google Shape;163;p21"/>
          <p:cNvCxnSpPr/>
          <p:nvPr/>
        </p:nvCxnSpPr>
        <p:spPr>
          <a:xfrm>
            <a:off x="3305669" y="2002443"/>
            <a:ext cx="7922116" cy="0"/>
          </a:xfrm>
          <a:prstGeom prst="straightConnector1">
            <a:avLst/>
          </a:prstGeom>
          <a:noFill/>
          <a:ln w="25400" cap="flat" cmpd="sng">
            <a:solidFill>
              <a:srgbClr val="004B3A"/>
            </a:solidFill>
            <a:prstDash val="solid"/>
            <a:round/>
            <a:headEnd type="none" w="sm" len="sm"/>
            <a:tailEnd type="none" w="sm" len="sm"/>
          </a:ln>
        </p:spPr>
      </p:cxnSp>
      <p:sp>
        <p:nvSpPr>
          <p:cNvPr id="164" name="Google Shape;164;p21"/>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rgbClr val="BFBFBF"/>
              </a:buClr>
              <a:buSzPts val="3200"/>
              <a:buFont typeface="Palatino Linotype"/>
              <a:buNone/>
              <a:defRPr sz="32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1"/>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accent3"/>
              </a:buClr>
              <a:buSzPts val="1800"/>
              <a:buFont typeface="Arial"/>
              <a:buChar char="•"/>
              <a:defRPr sz="1800">
                <a:solidFill>
                  <a:schemeClr val="lt1"/>
                </a:solidFill>
                <a:latin typeface="Palatino Linotype"/>
                <a:ea typeface="Palatino Linotype"/>
                <a:cs typeface="Palatino Linotype"/>
                <a:sym typeface="Palatino Linotype"/>
              </a:defRPr>
            </a:lvl1pPr>
            <a:lvl2pPr marL="914400" lvl="1" indent="-330200" algn="l">
              <a:lnSpc>
                <a:spcPct val="120000"/>
              </a:lnSpc>
              <a:spcBef>
                <a:spcPts val="1000"/>
              </a:spcBef>
              <a:spcAft>
                <a:spcPts val="0"/>
              </a:spcAft>
              <a:buClr>
                <a:schemeClr val="accent3"/>
              </a:buClr>
              <a:buSzPts val="1600"/>
              <a:buFont typeface="Arial"/>
              <a:buChar char="•"/>
              <a:defRPr sz="1600">
                <a:solidFill>
                  <a:schemeClr val="lt1"/>
                </a:solidFill>
                <a:latin typeface="Palatino Linotype"/>
                <a:ea typeface="Palatino Linotype"/>
                <a:cs typeface="Palatino Linotype"/>
                <a:sym typeface="Palatino Linotype"/>
              </a:defRPr>
            </a:lvl2pPr>
            <a:lvl3pPr marL="1371600" lvl="2" indent="-317500" algn="l">
              <a:lnSpc>
                <a:spcPct val="120000"/>
              </a:lnSpc>
              <a:spcBef>
                <a:spcPts val="1000"/>
              </a:spcBef>
              <a:spcAft>
                <a:spcPts val="0"/>
              </a:spcAft>
              <a:buClr>
                <a:schemeClr val="accent3"/>
              </a:buClr>
              <a:buSzPts val="1400"/>
              <a:buFont typeface="Arial"/>
              <a:buChar char="•"/>
              <a:defRPr sz="1400">
                <a:solidFill>
                  <a:schemeClr val="lt1"/>
                </a:solidFill>
                <a:latin typeface="Palatino Linotype"/>
                <a:ea typeface="Palatino Linotype"/>
                <a:cs typeface="Palatino Linotype"/>
                <a:sym typeface="Palatino Linotype"/>
              </a:defRPr>
            </a:lvl3pPr>
            <a:lvl4pPr marL="1828800" lvl="3" indent="-304800" algn="l">
              <a:lnSpc>
                <a:spcPct val="120000"/>
              </a:lnSpc>
              <a:spcBef>
                <a:spcPts val="1000"/>
              </a:spcBef>
              <a:spcAft>
                <a:spcPts val="0"/>
              </a:spcAft>
              <a:buClr>
                <a:schemeClr val="accent3"/>
              </a:buClr>
              <a:buSzPts val="1200"/>
              <a:buFont typeface="Arial"/>
              <a:buChar char="•"/>
              <a:defRPr sz="1200">
                <a:solidFill>
                  <a:schemeClr val="lt1"/>
                </a:solidFill>
                <a:latin typeface="Palatino Linotype"/>
                <a:ea typeface="Palatino Linotype"/>
                <a:cs typeface="Palatino Linotype"/>
                <a:sym typeface="Palatino Linotype"/>
              </a:defRPr>
            </a:lvl4pPr>
            <a:lvl5pPr marL="2286000" lvl="4" indent="-304800" algn="l">
              <a:lnSpc>
                <a:spcPct val="120000"/>
              </a:lnSpc>
              <a:spcBef>
                <a:spcPts val="1000"/>
              </a:spcBef>
              <a:spcAft>
                <a:spcPts val="0"/>
              </a:spcAft>
              <a:buClr>
                <a:schemeClr val="accent3"/>
              </a:buClr>
              <a:buSzPts val="1200"/>
              <a:buFont typeface="Arial"/>
              <a:buChar char="•"/>
              <a:defRPr sz="1200">
                <a:solidFill>
                  <a:schemeClr val="lt1"/>
                </a:solidFill>
                <a:latin typeface="Palatino Linotype"/>
                <a:ea typeface="Palatino Linotype"/>
                <a:cs typeface="Palatino Linotype"/>
                <a:sym typeface="Palatino Linotype"/>
              </a:defRPr>
            </a:lvl5pPr>
            <a:lvl6pPr marL="2743200" lvl="5" indent="-342900" algn="l">
              <a:lnSpc>
                <a:spcPct val="120000"/>
              </a:lnSpc>
              <a:spcBef>
                <a:spcPts val="6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66" name="Google Shape;166;p21"/>
          <p:cNvSpPr txBox="1">
            <a:spLocks noGrp="1"/>
          </p:cNvSpPr>
          <p:nvPr>
            <p:ph type="ftr" idx="11"/>
          </p:nvPr>
        </p:nvSpPr>
        <p:spPr>
          <a:xfrm>
            <a:off x="336405" y="6237287"/>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1"/>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a:solidFill>
                  <a:schemeClr val="lt1"/>
                </a:solidFill>
                <a:latin typeface="Palatino Linotype"/>
                <a:ea typeface="Palatino Linotype"/>
                <a:cs typeface="Palatino Linotype"/>
                <a:sym typeface="Palatino Linotype"/>
              </a:defRPr>
            </a:lvl1pPr>
            <a:lvl2pPr marL="0" lvl="1" indent="0" algn="r">
              <a:spcBef>
                <a:spcPts val="0"/>
              </a:spcBef>
              <a:buNone/>
              <a:defRPr sz="1200">
                <a:solidFill>
                  <a:schemeClr val="lt1"/>
                </a:solidFill>
                <a:latin typeface="Palatino Linotype"/>
                <a:ea typeface="Palatino Linotype"/>
                <a:cs typeface="Palatino Linotype"/>
                <a:sym typeface="Palatino Linotype"/>
              </a:defRPr>
            </a:lvl2pPr>
            <a:lvl3pPr marL="0" lvl="2" indent="0" algn="r">
              <a:spcBef>
                <a:spcPts val="0"/>
              </a:spcBef>
              <a:buNone/>
              <a:defRPr sz="1200">
                <a:solidFill>
                  <a:schemeClr val="lt1"/>
                </a:solidFill>
                <a:latin typeface="Palatino Linotype"/>
                <a:ea typeface="Palatino Linotype"/>
                <a:cs typeface="Palatino Linotype"/>
                <a:sym typeface="Palatino Linotype"/>
              </a:defRPr>
            </a:lvl3pPr>
            <a:lvl4pPr marL="0" lvl="3" indent="0" algn="r">
              <a:spcBef>
                <a:spcPts val="0"/>
              </a:spcBef>
              <a:buNone/>
              <a:defRPr sz="1200">
                <a:solidFill>
                  <a:schemeClr val="lt1"/>
                </a:solidFill>
                <a:latin typeface="Palatino Linotype"/>
                <a:ea typeface="Palatino Linotype"/>
                <a:cs typeface="Palatino Linotype"/>
                <a:sym typeface="Palatino Linotype"/>
              </a:defRPr>
            </a:lvl4pPr>
            <a:lvl5pPr marL="0" lvl="4" indent="0" algn="r">
              <a:spcBef>
                <a:spcPts val="0"/>
              </a:spcBef>
              <a:buNone/>
              <a:defRPr sz="1200">
                <a:solidFill>
                  <a:schemeClr val="lt1"/>
                </a:solidFill>
                <a:latin typeface="Palatino Linotype"/>
                <a:ea typeface="Palatino Linotype"/>
                <a:cs typeface="Palatino Linotype"/>
                <a:sym typeface="Palatino Linotype"/>
              </a:defRPr>
            </a:lvl5pPr>
            <a:lvl6pPr marL="0" lvl="5" indent="0" algn="r">
              <a:spcBef>
                <a:spcPts val="0"/>
              </a:spcBef>
              <a:buNone/>
              <a:defRPr sz="1200">
                <a:solidFill>
                  <a:schemeClr val="lt1"/>
                </a:solidFill>
                <a:latin typeface="Palatino Linotype"/>
                <a:ea typeface="Palatino Linotype"/>
                <a:cs typeface="Palatino Linotype"/>
                <a:sym typeface="Palatino Linotype"/>
              </a:defRPr>
            </a:lvl6pPr>
            <a:lvl7pPr marL="0" lvl="6" indent="0" algn="r">
              <a:spcBef>
                <a:spcPts val="0"/>
              </a:spcBef>
              <a:buNone/>
              <a:defRPr sz="1200">
                <a:solidFill>
                  <a:schemeClr val="lt1"/>
                </a:solidFill>
                <a:latin typeface="Palatino Linotype"/>
                <a:ea typeface="Palatino Linotype"/>
                <a:cs typeface="Palatino Linotype"/>
                <a:sym typeface="Palatino Linotype"/>
              </a:defRPr>
            </a:lvl7pPr>
            <a:lvl8pPr marL="0" lvl="7" indent="0" algn="r">
              <a:spcBef>
                <a:spcPts val="0"/>
              </a:spcBef>
              <a:buNone/>
              <a:defRPr sz="1200">
                <a:solidFill>
                  <a:schemeClr val="lt1"/>
                </a:solidFill>
                <a:latin typeface="Palatino Linotype"/>
                <a:ea typeface="Palatino Linotype"/>
                <a:cs typeface="Palatino Linotype"/>
                <a:sym typeface="Palatino Linotype"/>
              </a:defRPr>
            </a:lvl8pPr>
            <a:lvl9pPr marL="0" lvl="8" indent="0" algn="r">
              <a:spcBef>
                <a:spcPts val="0"/>
              </a:spcBef>
              <a:buNone/>
              <a:defRPr sz="1200">
                <a:solidFill>
                  <a:schemeClr val="l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Title and 2 column">
  <p:cSld name="7_Title and 2 column">
    <p:bg>
      <p:bgPr>
        <a:gradFill>
          <a:gsLst>
            <a:gs pos="0">
              <a:schemeClr val="accent4"/>
            </a:gs>
            <a:gs pos="14000">
              <a:srgbClr val="017058"/>
            </a:gs>
            <a:gs pos="31000">
              <a:srgbClr val="02090E"/>
            </a:gs>
            <a:gs pos="81000">
              <a:schemeClr val="accent6"/>
            </a:gs>
            <a:gs pos="100000">
              <a:schemeClr val="dk2"/>
            </a:gs>
          </a:gsLst>
          <a:lin ang="7800000" scaled="0"/>
        </a:gradFill>
        <a:effectLst/>
      </p:bgPr>
    </p:bg>
    <p:spTree>
      <p:nvGrpSpPr>
        <p:cNvPr id="1" name="Shape 168"/>
        <p:cNvGrpSpPr/>
        <p:nvPr/>
      </p:nvGrpSpPr>
      <p:grpSpPr>
        <a:xfrm>
          <a:off x="0" y="0"/>
          <a:ext cx="0" cy="0"/>
          <a:chOff x="0" y="0"/>
          <a:chExt cx="0" cy="0"/>
        </a:xfrm>
      </p:grpSpPr>
      <p:grpSp>
        <p:nvGrpSpPr>
          <p:cNvPr id="169" name="Google Shape;169;p22"/>
          <p:cNvGrpSpPr/>
          <p:nvPr/>
        </p:nvGrpSpPr>
        <p:grpSpPr>
          <a:xfrm>
            <a:off x="-1" y="-6350"/>
            <a:ext cx="12192000" cy="6864350"/>
            <a:chOff x="-1" y="-6350"/>
            <a:chExt cx="12192000" cy="6864350"/>
          </a:xfrm>
        </p:grpSpPr>
        <p:sp>
          <p:nvSpPr>
            <p:cNvPr id="170" name="Google Shape;170;p22"/>
            <p:cNvSpPr/>
            <p:nvPr/>
          </p:nvSpPr>
          <p:spPr>
            <a:xfrm>
              <a:off x="1428750" y="-6350"/>
              <a:ext cx="10763249" cy="6864350"/>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pic>
          <p:nvPicPr>
            <p:cNvPr id="171" name="Google Shape;171;p22" descr="A blue and purple spiral&#10;&#10;Description automatically generated"/>
            <p:cNvPicPr preferRelativeResize="0"/>
            <p:nvPr/>
          </p:nvPicPr>
          <p:blipFill rotWithShape="1">
            <a:blip r:embed="rId2">
              <a:alphaModFix/>
            </a:blip>
            <a:srcRect b="-92"/>
            <a:stretch/>
          </p:blipFill>
          <p:spPr>
            <a:xfrm flipH="1">
              <a:off x="-1" y="0"/>
              <a:ext cx="1428751" cy="6858000"/>
            </a:xfrm>
            <a:prstGeom prst="rect">
              <a:avLst/>
            </a:prstGeom>
            <a:noFill/>
            <a:ln>
              <a:noFill/>
            </a:ln>
          </p:spPr>
        </p:pic>
        <p:grpSp>
          <p:nvGrpSpPr>
            <p:cNvPr id="172" name="Google Shape;172;p22"/>
            <p:cNvGrpSpPr/>
            <p:nvPr/>
          </p:nvGrpSpPr>
          <p:grpSpPr>
            <a:xfrm>
              <a:off x="10649689" y="4382998"/>
              <a:ext cx="754139" cy="1865729"/>
              <a:chOff x="653351" y="2693558"/>
              <a:chExt cx="754139" cy="1865729"/>
            </a:xfrm>
          </p:grpSpPr>
          <p:sp>
            <p:nvSpPr>
              <p:cNvPr id="173" name="Google Shape;173;p22"/>
              <p:cNvSpPr/>
              <p:nvPr/>
            </p:nvSpPr>
            <p:spPr>
              <a:xfrm>
                <a:off x="1098137" y="2693558"/>
                <a:ext cx="128016" cy="128016"/>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74" name="Google Shape;174;p22"/>
              <p:cNvSpPr/>
              <p:nvPr/>
            </p:nvSpPr>
            <p:spPr>
              <a:xfrm>
                <a:off x="1306906" y="3837599"/>
                <a:ext cx="100584" cy="100584"/>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75" name="Google Shape;175;p22"/>
              <p:cNvSpPr/>
              <p:nvPr/>
            </p:nvSpPr>
            <p:spPr>
              <a:xfrm>
                <a:off x="653351" y="4521502"/>
                <a:ext cx="45719" cy="37785"/>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grpSp>
          <p:nvGrpSpPr>
            <p:cNvPr id="176" name="Google Shape;176;p22"/>
            <p:cNvGrpSpPr/>
            <p:nvPr/>
          </p:nvGrpSpPr>
          <p:grpSpPr>
            <a:xfrm>
              <a:off x="1870859" y="869908"/>
              <a:ext cx="431603" cy="412684"/>
              <a:chOff x="1870859" y="869908"/>
              <a:chExt cx="431603" cy="412684"/>
            </a:xfrm>
          </p:grpSpPr>
          <p:sp>
            <p:nvSpPr>
              <p:cNvPr id="177" name="Google Shape;177;p22"/>
              <p:cNvSpPr/>
              <p:nvPr/>
            </p:nvSpPr>
            <p:spPr>
              <a:xfrm rot="10800000">
                <a:off x="1870859" y="1154576"/>
                <a:ext cx="128016" cy="128016"/>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78" name="Google Shape;178;p22"/>
              <p:cNvSpPr/>
              <p:nvPr/>
            </p:nvSpPr>
            <p:spPr>
              <a:xfrm>
                <a:off x="2256743" y="869908"/>
                <a:ext cx="45719" cy="37785"/>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grpSp>
      <p:cxnSp>
        <p:nvCxnSpPr>
          <p:cNvPr id="179" name="Google Shape;179;p22"/>
          <p:cNvCxnSpPr/>
          <p:nvPr/>
        </p:nvCxnSpPr>
        <p:spPr>
          <a:xfrm>
            <a:off x="2369139" y="2002443"/>
            <a:ext cx="8873530" cy="0"/>
          </a:xfrm>
          <a:prstGeom prst="straightConnector1">
            <a:avLst/>
          </a:prstGeom>
          <a:noFill/>
          <a:ln w="25400" cap="flat" cmpd="sng">
            <a:solidFill>
              <a:srgbClr val="004B3A"/>
            </a:solidFill>
            <a:prstDash val="solid"/>
            <a:round/>
            <a:headEnd type="none" w="sm" len="sm"/>
            <a:tailEnd type="none" w="sm" len="sm"/>
          </a:ln>
        </p:spPr>
      </p:cxnSp>
      <p:sp>
        <p:nvSpPr>
          <p:cNvPr id="180" name="Google Shape;180;p22"/>
          <p:cNvSpPr txBox="1">
            <a:spLocks noGrp="1"/>
          </p:cNvSpPr>
          <p:nvPr>
            <p:ph type="title"/>
          </p:nvPr>
        </p:nvSpPr>
        <p:spPr>
          <a:xfrm>
            <a:off x="2399620" y="162560"/>
            <a:ext cx="8843050" cy="1616904"/>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rgbClr val="BFBFBF"/>
              </a:buClr>
              <a:buSzPts val="3200"/>
              <a:buFont typeface="Palatino Linotype"/>
              <a:buNone/>
              <a:defRPr sz="32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2"/>
          <p:cNvSpPr txBox="1">
            <a:spLocks noGrp="1"/>
          </p:cNvSpPr>
          <p:nvPr>
            <p:ph type="body" idx="1"/>
          </p:nvPr>
        </p:nvSpPr>
        <p:spPr>
          <a:xfrm>
            <a:off x="2373002" y="2474811"/>
            <a:ext cx="4015098" cy="3528397"/>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Palatino Linotype"/>
                <a:ea typeface="Palatino Linotype"/>
                <a:cs typeface="Palatino Linotype"/>
                <a:sym typeface="Palatino Linotype"/>
              </a:defRPr>
            </a:lvl1pPr>
            <a:lvl2pPr marL="914400" lvl="1" indent="-342900" algn="l">
              <a:lnSpc>
                <a:spcPct val="120000"/>
              </a:lnSpc>
              <a:spcBef>
                <a:spcPts val="1000"/>
              </a:spcBef>
              <a:spcAft>
                <a:spcPts val="0"/>
              </a:spcAft>
              <a:buClr>
                <a:srgbClr val="BFBFBF"/>
              </a:buClr>
              <a:buSzPts val="1800"/>
              <a:buFont typeface="Arial"/>
              <a:buChar char="•"/>
              <a:defRPr sz="1800">
                <a:solidFill>
                  <a:schemeClr val="lt1"/>
                </a:solidFill>
              </a:defRPr>
            </a:lvl2pPr>
            <a:lvl3pPr marL="1371600" lvl="2" indent="-342900" algn="l">
              <a:lnSpc>
                <a:spcPct val="120000"/>
              </a:lnSpc>
              <a:spcBef>
                <a:spcPts val="1000"/>
              </a:spcBef>
              <a:spcAft>
                <a:spcPts val="0"/>
              </a:spcAft>
              <a:buClr>
                <a:srgbClr val="BFBFBF"/>
              </a:buClr>
              <a:buSzPts val="1800"/>
              <a:buFont typeface="Arial"/>
              <a:buChar char="•"/>
              <a:defRPr sz="1800">
                <a:solidFill>
                  <a:schemeClr val="lt1"/>
                </a:solidFill>
              </a:defRPr>
            </a:lvl3pPr>
            <a:lvl4pPr marL="1828800" lvl="3" indent="-342900" algn="l">
              <a:lnSpc>
                <a:spcPct val="120000"/>
              </a:lnSpc>
              <a:spcBef>
                <a:spcPts val="1000"/>
              </a:spcBef>
              <a:spcAft>
                <a:spcPts val="0"/>
              </a:spcAft>
              <a:buClr>
                <a:srgbClr val="BFBFBF"/>
              </a:buClr>
              <a:buSzPts val="1800"/>
              <a:buFont typeface="Arial"/>
              <a:buChar char="•"/>
              <a:defRPr sz="1800">
                <a:solidFill>
                  <a:schemeClr val="lt1"/>
                </a:solidFill>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82" name="Google Shape;182;p22"/>
          <p:cNvSpPr txBox="1">
            <a:spLocks noGrp="1"/>
          </p:cNvSpPr>
          <p:nvPr>
            <p:ph type="body" idx="2"/>
          </p:nvPr>
        </p:nvSpPr>
        <p:spPr>
          <a:xfrm>
            <a:off x="6995159" y="2474811"/>
            <a:ext cx="4227332" cy="3528397"/>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Palatino Linotype"/>
                <a:ea typeface="Palatino Linotype"/>
                <a:cs typeface="Palatino Linotype"/>
                <a:sym typeface="Palatino Linotype"/>
              </a:defRPr>
            </a:lvl1pPr>
            <a:lvl2pPr marL="914400" lvl="1" indent="-342900" algn="l">
              <a:lnSpc>
                <a:spcPct val="120000"/>
              </a:lnSpc>
              <a:spcBef>
                <a:spcPts val="1000"/>
              </a:spcBef>
              <a:spcAft>
                <a:spcPts val="0"/>
              </a:spcAft>
              <a:buClr>
                <a:srgbClr val="BFBFBF"/>
              </a:buClr>
              <a:buSzPts val="1800"/>
              <a:buFont typeface="Arial"/>
              <a:buChar char="•"/>
              <a:defRPr sz="1800">
                <a:solidFill>
                  <a:schemeClr val="lt1"/>
                </a:solidFill>
              </a:defRPr>
            </a:lvl2pPr>
            <a:lvl3pPr marL="1371600" lvl="2" indent="-342900" algn="l">
              <a:lnSpc>
                <a:spcPct val="120000"/>
              </a:lnSpc>
              <a:spcBef>
                <a:spcPts val="1000"/>
              </a:spcBef>
              <a:spcAft>
                <a:spcPts val="0"/>
              </a:spcAft>
              <a:buClr>
                <a:srgbClr val="BFBFBF"/>
              </a:buClr>
              <a:buSzPts val="1800"/>
              <a:buFont typeface="Arial"/>
              <a:buChar char="•"/>
              <a:defRPr sz="1800">
                <a:solidFill>
                  <a:schemeClr val="lt1"/>
                </a:solidFill>
              </a:defRPr>
            </a:lvl3pPr>
            <a:lvl4pPr marL="1828800" lvl="3" indent="-342900" algn="l">
              <a:lnSpc>
                <a:spcPct val="120000"/>
              </a:lnSpc>
              <a:spcBef>
                <a:spcPts val="1000"/>
              </a:spcBef>
              <a:spcAft>
                <a:spcPts val="0"/>
              </a:spcAft>
              <a:buClr>
                <a:srgbClr val="BFBFBF"/>
              </a:buClr>
              <a:buSzPts val="1800"/>
              <a:buFont typeface="Arial"/>
              <a:buChar char="•"/>
              <a:defRPr sz="1800">
                <a:solidFill>
                  <a:schemeClr val="lt1"/>
                </a:solidFill>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83" name="Google Shape;183;p22"/>
          <p:cNvSpPr txBox="1">
            <a:spLocks noGrp="1"/>
          </p:cNvSpPr>
          <p:nvPr>
            <p:ph type="ftr" idx="11"/>
          </p:nvPr>
        </p:nvSpPr>
        <p:spPr>
          <a:xfrm>
            <a:off x="336405" y="6237287"/>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2"/>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a:solidFill>
                  <a:schemeClr val="lt1"/>
                </a:solidFill>
                <a:latin typeface="Palatino Linotype"/>
                <a:ea typeface="Palatino Linotype"/>
                <a:cs typeface="Palatino Linotype"/>
                <a:sym typeface="Palatino Linotype"/>
              </a:defRPr>
            </a:lvl1pPr>
            <a:lvl2pPr marL="0" lvl="1" indent="0" algn="r">
              <a:spcBef>
                <a:spcPts val="0"/>
              </a:spcBef>
              <a:buNone/>
              <a:defRPr sz="1200">
                <a:solidFill>
                  <a:schemeClr val="lt1"/>
                </a:solidFill>
                <a:latin typeface="Palatino Linotype"/>
                <a:ea typeface="Palatino Linotype"/>
                <a:cs typeface="Palatino Linotype"/>
                <a:sym typeface="Palatino Linotype"/>
              </a:defRPr>
            </a:lvl2pPr>
            <a:lvl3pPr marL="0" lvl="2" indent="0" algn="r">
              <a:spcBef>
                <a:spcPts val="0"/>
              </a:spcBef>
              <a:buNone/>
              <a:defRPr sz="1200">
                <a:solidFill>
                  <a:schemeClr val="lt1"/>
                </a:solidFill>
                <a:latin typeface="Palatino Linotype"/>
                <a:ea typeface="Palatino Linotype"/>
                <a:cs typeface="Palatino Linotype"/>
                <a:sym typeface="Palatino Linotype"/>
              </a:defRPr>
            </a:lvl3pPr>
            <a:lvl4pPr marL="0" lvl="3" indent="0" algn="r">
              <a:spcBef>
                <a:spcPts val="0"/>
              </a:spcBef>
              <a:buNone/>
              <a:defRPr sz="1200">
                <a:solidFill>
                  <a:schemeClr val="lt1"/>
                </a:solidFill>
                <a:latin typeface="Palatino Linotype"/>
                <a:ea typeface="Palatino Linotype"/>
                <a:cs typeface="Palatino Linotype"/>
                <a:sym typeface="Palatino Linotype"/>
              </a:defRPr>
            </a:lvl4pPr>
            <a:lvl5pPr marL="0" lvl="4" indent="0" algn="r">
              <a:spcBef>
                <a:spcPts val="0"/>
              </a:spcBef>
              <a:buNone/>
              <a:defRPr sz="1200">
                <a:solidFill>
                  <a:schemeClr val="lt1"/>
                </a:solidFill>
                <a:latin typeface="Palatino Linotype"/>
                <a:ea typeface="Palatino Linotype"/>
                <a:cs typeface="Palatino Linotype"/>
                <a:sym typeface="Palatino Linotype"/>
              </a:defRPr>
            </a:lvl5pPr>
            <a:lvl6pPr marL="0" lvl="5" indent="0" algn="r">
              <a:spcBef>
                <a:spcPts val="0"/>
              </a:spcBef>
              <a:buNone/>
              <a:defRPr sz="1200">
                <a:solidFill>
                  <a:schemeClr val="lt1"/>
                </a:solidFill>
                <a:latin typeface="Palatino Linotype"/>
                <a:ea typeface="Palatino Linotype"/>
                <a:cs typeface="Palatino Linotype"/>
                <a:sym typeface="Palatino Linotype"/>
              </a:defRPr>
            </a:lvl6pPr>
            <a:lvl7pPr marL="0" lvl="6" indent="0" algn="r">
              <a:spcBef>
                <a:spcPts val="0"/>
              </a:spcBef>
              <a:buNone/>
              <a:defRPr sz="1200">
                <a:solidFill>
                  <a:schemeClr val="lt1"/>
                </a:solidFill>
                <a:latin typeface="Palatino Linotype"/>
                <a:ea typeface="Palatino Linotype"/>
                <a:cs typeface="Palatino Linotype"/>
                <a:sym typeface="Palatino Linotype"/>
              </a:defRPr>
            </a:lvl7pPr>
            <a:lvl8pPr marL="0" lvl="7" indent="0" algn="r">
              <a:spcBef>
                <a:spcPts val="0"/>
              </a:spcBef>
              <a:buNone/>
              <a:defRPr sz="1200">
                <a:solidFill>
                  <a:schemeClr val="lt1"/>
                </a:solidFill>
                <a:latin typeface="Palatino Linotype"/>
                <a:ea typeface="Palatino Linotype"/>
                <a:cs typeface="Palatino Linotype"/>
                <a:sym typeface="Palatino Linotype"/>
              </a:defRPr>
            </a:lvl8pPr>
            <a:lvl9pPr marL="0" lvl="8" indent="0" algn="r">
              <a:spcBef>
                <a:spcPts val="0"/>
              </a:spcBef>
              <a:buNone/>
              <a:defRPr sz="1200">
                <a:solidFill>
                  <a:schemeClr val="l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Title and 2 column">
  <p:cSld name="8_Title and 2 column">
    <p:bg>
      <p:bgPr>
        <a:gradFill>
          <a:gsLst>
            <a:gs pos="0">
              <a:schemeClr val="accent4"/>
            </a:gs>
            <a:gs pos="14000">
              <a:srgbClr val="017058"/>
            </a:gs>
            <a:gs pos="31000">
              <a:srgbClr val="02090E"/>
            </a:gs>
            <a:gs pos="81000">
              <a:schemeClr val="accent6"/>
            </a:gs>
            <a:gs pos="100000">
              <a:schemeClr val="dk2"/>
            </a:gs>
          </a:gsLst>
          <a:lin ang="7800000" scaled="0"/>
        </a:gradFill>
        <a:effectLst/>
      </p:bgPr>
    </p:bg>
    <p:spTree>
      <p:nvGrpSpPr>
        <p:cNvPr id="1" name="Shape 185"/>
        <p:cNvGrpSpPr/>
        <p:nvPr/>
      </p:nvGrpSpPr>
      <p:grpSpPr>
        <a:xfrm>
          <a:off x="0" y="0"/>
          <a:ext cx="0" cy="0"/>
          <a:chOff x="0" y="0"/>
          <a:chExt cx="0" cy="0"/>
        </a:xfrm>
      </p:grpSpPr>
      <p:sp>
        <p:nvSpPr>
          <p:cNvPr id="186" name="Google Shape;186;p23"/>
          <p:cNvSpPr/>
          <p:nvPr/>
        </p:nvSpPr>
        <p:spPr>
          <a:xfrm>
            <a:off x="321869" y="343814"/>
            <a:ext cx="11550701" cy="6210605"/>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cxnSp>
        <p:nvCxnSpPr>
          <p:cNvPr id="187" name="Google Shape;187;p23"/>
          <p:cNvCxnSpPr/>
          <p:nvPr/>
        </p:nvCxnSpPr>
        <p:spPr>
          <a:xfrm>
            <a:off x="807039" y="1983705"/>
            <a:ext cx="10435630" cy="0"/>
          </a:xfrm>
          <a:prstGeom prst="straightConnector1">
            <a:avLst/>
          </a:prstGeom>
          <a:noFill/>
          <a:ln w="25400" cap="flat" cmpd="sng">
            <a:solidFill>
              <a:srgbClr val="004B3A"/>
            </a:solidFill>
            <a:prstDash val="solid"/>
            <a:round/>
            <a:headEnd type="none" w="sm" len="sm"/>
            <a:tailEnd type="none" w="sm" len="sm"/>
          </a:ln>
        </p:spPr>
      </p:cxnSp>
      <p:grpSp>
        <p:nvGrpSpPr>
          <p:cNvPr id="188" name="Google Shape;188;p23"/>
          <p:cNvGrpSpPr/>
          <p:nvPr/>
        </p:nvGrpSpPr>
        <p:grpSpPr>
          <a:xfrm rot="10800000" flipH="1">
            <a:off x="10488530" y="4210019"/>
            <a:ext cx="754139" cy="1865729"/>
            <a:chOff x="653351" y="2693558"/>
            <a:chExt cx="754139" cy="1865729"/>
          </a:xfrm>
        </p:grpSpPr>
        <p:sp>
          <p:nvSpPr>
            <p:cNvPr id="189" name="Google Shape;189;p23"/>
            <p:cNvSpPr/>
            <p:nvPr/>
          </p:nvSpPr>
          <p:spPr>
            <a:xfrm>
              <a:off x="1098137" y="2693558"/>
              <a:ext cx="128016" cy="128016"/>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90" name="Google Shape;190;p23"/>
            <p:cNvSpPr/>
            <p:nvPr/>
          </p:nvSpPr>
          <p:spPr>
            <a:xfrm>
              <a:off x="1306906" y="3837599"/>
              <a:ext cx="100584" cy="100584"/>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91" name="Google Shape;191;p23"/>
            <p:cNvSpPr/>
            <p:nvPr/>
          </p:nvSpPr>
          <p:spPr>
            <a:xfrm>
              <a:off x="653351" y="4521502"/>
              <a:ext cx="45719" cy="37785"/>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sp>
        <p:nvSpPr>
          <p:cNvPr id="192" name="Google Shape;192;p23"/>
          <p:cNvSpPr txBox="1">
            <a:spLocks noGrp="1"/>
          </p:cNvSpPr>
          <p:nvPr>
            <p:ph type="title"/>
          </p:nvPr>
        </p:nvSpPr>
        <p:spPr>
          <a:xfrm>
            <a:off x="741680" y="430482"/>
            <a:ext cx="10500989" cy="13274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BFBFBF"/>
              </a:buClr>
              <a:buSzPts val="3200"/>
              <a:buFont typeface="Palatino Linotype"/>
              <a:buNone/>
              <a:defRPr sz="32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3"/>
          <p:cNvSpPr txBox="1">
            <a:spLocks noGrp="1"/>
          </p:cNvSpPr>
          <p:nvPr>
            <p:ph type="body" idx="1"/>
          </p:nvPr>
        </p:nvSpPr>
        <p:spPr>
          <a:xfrm>
            <a:off x="807038" y="2465539"/>
            <a:ext cx="3774587" cy="372375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rgbClr val="BFBFBF"/>
              </a:buClr>
              <a:buSzPts val="1800"/>
              <a:buFont typeface="Palatino Linotype"/>
              <a:buAutoNum type="arabicPeriod"/>
              <a:defRPr sz="1800">
                <a:solidFill>
                  <a:schemeClr val="lt1"/>
                </a:solidFill>
                <a:latin typeface="Palatino Linotype"/>
                <a:ea typeface="Palatino Linotype"/>
                <a:cs typeface="Palatino Linotype"/>
                <a:sym typeface="Palatino Linotype"/>
              </a:defRPr>
            </a:lvl1pPr>
            <a:lvl2pPr marL="914400" lvl="1" indent="-342900" algn="l">
              <a:lnSpc>
                <a:spcPct val="120000"/>
              </a:lnSpc>
              <a:spcBef>
                <a:spcPts val="1000"/>
              </a:spcBef>
              <a:spcAft>
                <a:spcPts val="0"/>
              </a:spcAft>
              <a:buClr>
                <a:srgbClr val="BFBFBF"/>
              </a:buClr>
              <a:buSzPts val="1800"/>
              <a:buFont typeface="Palatino Linotype"/>
              <a:buAutoNum type="alphaLcPeriod"/>
              <a:defRPr sz="1800">
                <a:solidFill>
                  <a:schemeClr val="lt1"/>
                </a:solidFill>
                <a:latin typeface="Palatino Linotype"/>
                <a:ea typeface="Palatino Linotype"/>
                <a:cs typeface="Palatino Linotype"/>
                <a:sym typeface="Palatino Linotype"/>
              </a:defRPr>
            </a:lvl2pPr>
            <a:lvl3pPr marL="1371600" lvl="2" indent="-342900" algn="l">
              <a:lnSpc>
                <a:spcPct val="120000"/>
              </a:lnSpc>
              <a:spcBef>
                <a:spcPts val="1000"/>
              </a:spcBef>
              <a:spcAft>
                <a:spcPts val="0"/>
              </a:spcAft>
              <a:buClr>
                <a:srgbClr val="BFBFBF"/>
              </a:buClr>
              <a:buSzPts val="1800"/>
              <a:buFont typeface="Palatino Linotype"/>
              <a:buAutoNum type="arabicParenR"/>
              <a:defRPr sz="1800">
                <a:solidFill>
                  <a:schemeClr val="lt1"/>
                </a:solidFill>
                <a:latin typeface="Palatino Linotype"/>
                <a:ea typeface="Palatino Linotype"/>
                <a:cs typeface="Palatino Linotype"/>
                <a:sym typeface="Palatino Linotype"/>
              </a:defRPr>
            </a:lvl3pPr>
            <a:lvl4pPr marL="1828800" lvl="3" indent="-342900" algn="l">
              <a:lnSpc>
                <a:spcPct val="120000"/>
              </a:lnSpc>
              <a:spcBef>
                <a:spcPts val="1000"/>
              </a:spcBef>
              <a:spcAft>
                <a:spcPts val="0"/>
              </a:spcAft>
              <a:buClr>
                <a:srgbClr val="BFBFBF"/>
              </a:buClr>
              <a:buSzPts val="1800"/>
              <a:buFont typeface="Palatino Linotype"/>
              <a:buAutoNum type="alphaLcParenR"/>
              <a:defRPr sz="1800">
                <a:solidFill>
                  <a:schemeClr val="lt1"/>
                </a:solidFill>
                <a:latin typeface="Palatino Linotype"/>
                <a:ea typeface="Palatino Linotype"/>
                <a:cs typeface="Palatino Linotype"/>
                <a:sym typeface="Palatino Linotype"/>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94" name="Google Shape;194;p23"/>
          <p:cNvSpPr txBox="1">
            <a:spLocks noGrp="1"/>
          </p:cNvSpPr>
          <p:nvPr>
            <p:ph type="body" idx="2"/>
          </p:nvPr>
        </p:nvSpPr>
        <p:spPr>
          <a:xfrm>
            <a:off x="4927600" y="2465539"/>
            <a:ext cx="6315069" cy="372375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Palatino Linotype"/>
                <a:ea typeface="Palatino Linotype"/>
                <a:cs typeface="Palatino Linotype"/>
                <a:sym typeface="Palatino Linotype"/>
              </a:defRPr>
            </a:lvl1pPr>
            <a:lvl2pPr marL="914400" lvl="1" indent="-342900" algn="l">
              <a:lnSpc>
                <a:spcPct val="120000"/>
              </a:lnSpc>
              <a:spcBef>
                <a:spcPts val="1000"/>
              </a:spcBef>
              <a:spcAft>
                <a:spcPts val="0"/>
              </a:spcAft>
              <a:buClr>
                <a:srgbClr val="BFBFBF"/>
              </a:buClr>
              <a:buSzPts val="1800"/>
              <a:buFont typeface="Arial"/>
              <a:buChar char="•"/>
              <a:defRPr sz="1800">
                <a:solidFill>
                  <a:schemeClr val="lt1"/>
                </a:solidFill>
                <a:latin typeface="Palatino Linotype"/>
                <a:ea typeface="Palatino Linotype"/>
                <a:cs typeface="Palatino Linotype"/>
                <a:sym typeface="Palatino Linotype"/>
              </a:defRPr>
            </a:lvl2pPr>
            <a:lvl3pPr marL="1371600" lvl="2" indent="-342900" algn="l">
              <a:lnSpc>
                <a:spcPct val="120000"/>
              </a:lnSpc>
              <a:spcBef>
                <a:spcPts val="1000"/>
              </a:spcBef>
              <a:spcAft>
                <a:spcPts val="0"/>
              </a:spcAft>
              <a:buClr>
                <a:srgbClr val="BFBFBF"/>
              </a:buClr>
              <a:buSzPts val="1800"/>
              <a:buFont typeface="Arial"/>
              <a:buChar char="•"/>
              <a:defRPr sz="1800">
                <a:solidFill>
                  <a:schemeClr val="lt1"/>
                </a:solidFill>
                <a:latin typeface="Palatino Linotype"/>
                <a:ea typeface="Palatino Linotype"/>
                <a:cs typeface="Palatino Linotype"/>
                <a:sym typeface="Palatino Linotype"/>
              </a:defRPr>
            </a:lvl3pPr>
            <a:lvl4pPr marL="1828800" lvl="3" indent="-342900" algn="l">
              <a:lnSpc>
                <a:spcPct val="120000"/>
              </a:lnSpc>
              <a:spcBef>
                <a:spcPts val="1000"/>
              </a:spcBef>
              <a:spcAft>
                <a:spcPts val="0"/>
              </a:spcAft>
              <a:buClr>
                <a:srgbClr val="BFBFBF"/>
              </a:buClr>
              <a:buSzPts val="1800"/>
              <a:buFont typeface="Arial"/>
              <a:buChar char="•"/>
              <a:defRPr sz="1800">
                <a:solidFill>
                  <a:schemeClr val="lt1"/>
                </a:solidFill>
                <a:latin typeface="Palatino Linotype"/>
                <a:ea typeface="Palatino Linotype"/>
                <a:cs typeface="Palatino Linotype"/>
                <a:sym typeface="Palatino Linotype"/>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95" name="Google Shape;195;p23"/>
          <p:cNvSpPr txBox="1">
            <a:spLocks noGrp="1"/>
          </p:cNvSpPr>
          <p:nvPr>
            <p:ph type="ftr" idx="11"/>
          </p:nvPr>
        </p:nvSpPr>
        <p:spPr>
          <a:xfrm>
            <a:off x="336405" y="6237287"/>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23"/>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a:solidFill>
                  <a:schemeClr val="lt1"/>
                </a:solidFill>
                <a:latin typeface="Palatino Linotype"/>
                <a:ea typeface="Palatino Linotype"/>
                <a:cs typeface="Palatino Linotype"/>
                <a:sym typeface="Palatino Linotype"/>
              </a:defRPr>
            </a:lvl1pPr>
            <a:lvl2pPr marL="0" lvl="1" indent="0" algn="r">
              <a:spcBef>
                <a:spcPts val="0"/>
              </a:spcBef>
              <a:buNone/>
              <a:defRPr sz="1200">
                <a:solidFill>
                  <a:schemeClr val="lt1"/>
                </a:solidFill>
                <a:latin typeface="Palatino Linotype"/>
                <a:ea typeface="Palatino Linotype"/>
                <a:cs typeface="Palatino Linotype"/>
                <a:sym typeface="Palatino Linotype"/>
              </a:defRPr>
            </a:lvl2pPr>
            <a:lvl3pPr marL="0" lvl="2" indent="0" algn="r">
              <a:spcBef>
                <a:spcPts val="0"/>
              </a:spcBef>
              <a:buNone/>
              <a:defRPr sz="1200">
                <a:solidFill>
                  <a:schemeClr val="lt1"/>
                </a:solidFill>
                <a:latin typeface="Palatino Linotype"/>
                <a:ea typeface="Palatino Linotype"/>
                <a:cs typeface="Palatino Linotype"/>
                <a:sym typeface="Palatino Linotype"/>
              </a:defRPr>
            </a:lvl3pPr>
            <a:lvl4pPr marL="0" lvl="3" indent="0" algn="r">
              <a:spcBef>
                <a:spcPts val="0"/>
              </a:spcBef>
              <a:buNone/>
              <a:defRPr sz="1200">
                <a:solidFill>
                  <a:schemeClr val="lt1"/>
                </a:solidFill>
                <a:latin typeface="Palatino Linotype"/>
                <a:ea typeface="Palatino Linotype"/>
                <a:cs typeface="Palatino Linotype"/>
                <a:sym typeface="Palatino Linotype"/>
              </a:defRPr>
            </a:lvl4pPr>
            <a:lvl5pPr marL="0" lvl="4" indent="0" algn="r">
              <a:spcBef>
                <a:spcPts val="0"/>
              </a:spcBef>
              <a:buNone/>
              <a:defRPr sz="1200">
                <a:solidFill>
                  <a:schemeClr val="lt1"/>
                </a:solidFill>
                <a:latin typeface="Palatino Linotype"/>
                <a:ea typeface="Palatino Linotype"/>
                <a:cs typeface="Palatino Linotype"/>
                <a:sym typeface="Palatino Linotype"/>
              </a:defRPr>
            </a:lvl5pPr>
            <a:lvl6pPr marL="0" lvl="5" indent="0" algn="r">
              <a:spcBef>
                <a:spcPts val="0"/>
              </a:spcBef>
              <a:buNone/>
              <a:defRPr sz="1200">
                <a:solidFill>
                  <a:schemeClr val="lt1"/>
                </a:solidFill>
                <a:latin typeface="Palatino Linotype"/>
                <a:ea typeface="Palatino Linotype"/>
                <a:cs typeface="Palatino Linotype"/>
                <a:sym typeface="Palatino Linotype"/>
              </a:defRPr>
            </a:lvl6pPr>
            <a:lvl7pPr marL="0" lvl="6" indent="0" algn="r">
              <a:spcBef>
                <a:spcPts val="0"/>
              </a:spcBef>
              <a:buNone/>
              <a:defRPr sz="1200">
                <a:solidFill>
                  <a:schemeClr val="lt1"/>
                </a:solidFill>
                <a:latin typeface="Palatino Linotype"/>
                <a:ea typeface="Palatino Linotype"/>
                <a:cs typeface="Palatino Linotype"/>
                <a:sym typeface="Palatino Linotype"/>
              </a:defRPr>
            </a:lvl7pPr>
            <a:lvl8pPr marL="0" lvl="7" indent="0" algn="r">
              <a:spcBef>
                <a:spcPts val="0"/>
              </a:spcBef>
              <a:buNone/>
              <a:defRPr sz="1200">
                <a:solidFill>
                  <a:schemeClr val="lt1"/>
                </a:solidFill>
                <a:latin typeface="Palatino Linotype"/>
                <a:ea typeface="Palatino Linotype"/>
                <a:cs typeface="Palatino Linotype"/>
                <a:sym typeface="Palatino Linotype"/>
              </a:defRPr>
            </a:lvl8pPr>
            <a:lvl9pPr marL="0" lvl="8" indent="0" algn="r">
              <a:spcBef>
                <a:spcPts val="0"/>
              </a:spcBef>
              <a:buNone/>
              <a:defRPr sz="1200">
                <a:solidFill>
                  <a:schemeClr val="l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itle and 2 column">
  <p:cSld name="2_Title and 2 column">
    <p:bg>
      <p:bgPr>
        <a:gradFill>
          <a:gsLst>
            <a:gs pos="0">
              <a:schemeClr val="accent4"/>
            </a:gs>
            <a:gs pos="14000">
              <a:srgbClr val="017058"/>
            </a:gs>
            <a:gs pos="55000">
              <a:srgbClr val="02090E"/>
            </a:gs>
            <a:gs pos="81000">
              <a:schemeClr val="accent6"/>
            </a:gs>
            <a:gs pos="100000">
              <a:schemeClr val="dk2"/>
            </a:gs>
          </a:gsLst>
          <a:lin ang="7800000" scaled="0"/>
        </a:gradFill>
        <a:effectLst/>
      </p:bgPr>
    </p:bg>
    <p:spTree>
      <p:nvGrpSpPr>
        <p:cNvPr id="1" name="Shape 197"/>
        <p:cNvGrpSpPr/>
        <p:nvPr/>
      </p:nvGrpSpPr>
      <p:grpSpPr>
        <a:xfrm>
          <a:off x="0" y="0"/>
          <a:ext cx="0" cy="0"/>
          <a:chOff x="0" y="0"/>
          <a:chExt cx="0" cy="0"/>
        </a:xfrm>
      </p:grpSpPr>
      <p:sp>
        <p:nvSpPr>
          <p:cNvPr id="198" name="Google Shape;198;p24"/>
          <p:cNvSpPr/>
          <p:nvPr/>
        </p:nvSpPr>
        <p:spPr>
          <a:xfrm>
            <a:off x="6039728" y="-6350"/>
            <a:ext cx="6154615" cy="6864350"/>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Palatino Linotype"/>
              <a:buNone/>
            </a:pPr>
            <a:endParaRPr sz="1800" b="0" i="0" u="none" strike="noStrike" cap="none">
              <a:solidFill>
                <a:srgbClr val="FFFFFF"/>
              </a:solidFill>
              <a:latin typeface="Arial"/>
              <a:ea typeface="Arial"/>
              <a:cs typeface="Arial"/>
              <a:sym typeface="Arial"/>
            </a:endParaRPr>
          </a:p>
        </p:txBody>
      </p:sp>
      <p:sp>
        <p:nvSpPr>
          <p:cNvPr id="199" name="Google Shape;199;p24"/>
          <p:cNvSpPr txBox="1">
            <a:spLocks noGrp="1"/>
          </p:cNvSpPr>
          <p:nvPr>
            <p:ph type="title"/>
          </p:nvPr>
        </p:nvSpPr>
        <p:spPr>
          <a:xfrm>
            <a:off x="6889627" y="173736"/>
            <a:ext cx="4352662" cy="220370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BFBFBF"/>
              </a:buClr>
              <a:buSzPts val="3200"/>
              <a:buFont typeface="Palatino Linotype"/>
              <a:buNone/>
              <a:defRPr sz="32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24"/>
          <p:cNvSpPr>
            <a:spLocks noGrp="1"/>
          </p:cNvSpPr>
          <p:nvPr>
            <p:ph type="pic" idx="2"/>
          </p:nvPr>
        </p:nvSpPr>
        <p:spPr>
          <a:xfrm>
            <a:off x="336550" y="336550"/>
            <a:ext cx="5303640" cy="6184900"/>
          </a:xfrm>
          <a:prstGeom prst="rect">
            <a:avLst/>
          </a:prstGeom>
          <a:noFill/>
          <a:ln>
            <a:noFill/>
          </a:ln>
        </p:spPr>
      </p:sp>
      <p:sp>
        <p:nvSpPr>
          <p:cNvPr id="201" name="Google Shape;201;p24"/>
          <p:cNvSpPr txBox="1">
            <a:spLocks noGrp="1"/>
          </p:cNvSpPr>
          <p:nvPr>
            <p:ph type="body" idx="1"/>
          </p:nvPr>
        </p:nvSpPr>
        <p:spPr>
          <a:xfrm>
            <a:off x="6889627" y="3104277"/>
            <a:ext cx="4371560" cy="302220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Palatino Linotype"/>
                <a:ea typeface="Palatino Linotype"/>
                <a:cs typeface="Palatino Linotype"/>
                <a:sym typeface="Palatino Linotype"/>
              </a:defRPr>
            </a:lvl1pPr>
            <a:lvl2pPr marL="914400" lvl="1" indent="-342900" algn="l">
              <a:lnSpc>
                <a:spcPct val="120000"/>
              </a:lnSpc>
              <a:spcBef>
                <a:spcPts val="1000"/>
              </a:spcBef>
              <a:spcAft>
                <a:spcPts val="0"/>
              </a:spcAft>
              <a:buClr>
                <a:schemeClr val="accent3"/>
              </a:buClr>
              <a:buSzPts val="1800"/>
              <a:buFont typeface="Arial"/>
              <a:buChar char="•"/>
              <a:defRPr sz="1800"/>
            </a:lvl2pPr>
            <a:lvl3pPr marL="1371600" lvl="2" indent="-342900" algn="l">
              <a:lnSpc>
                <a:spcPct val="120000"/>
              </a:lnSpc>
              <a:spcBef>
                <a:spcPts val="1000"/>
              </a:spcBef>
              <a:spcAft>
                <a:spcPts val="0"/>
              </a:spcAft>
              <a:buClr>
                <a:schemeClr val="accent3"/>
              </a:buClr>
              <a:buSzPts val="1800"/>
              <a:buFont typeface="Arial"/>
              <a:buChar char="•"/>
              <a:defRPr sz="1800"/>
            </a:lvl3pPr>
            <a:lvl4pPr marL="1828800" lvl="3" indent="-342900" algn="l">
              <a:lnSpc>
                <a:spcPct val="120000"/>
              </a:lnSpc>
              <a:spcBef>
                <a:spcPts val="1000"/>
              </a:spcBef>
              <a:spcAft>
                <a:spcPts val="0"/>
              </a:spcAft>
              <a:buClr>
                <a:schemeClr val="accent3"/>
              </a:buClr>
              <a:buSzPts val="1800"/>
              <a:buFont typeface="Arial"/>
              <a:buChar char="•"/>
              <a:defRPr sz="1800"/>
            </a:lvl4pPr>
            <a:lvl5pPr marL="2286000" lvl="4" indent="-342900" algn="l">
              <a:lnSpc>
                <a:spcPct val="120000"/>
              </a:lnSpc>
              <a:spcBef>
                <a:spcPts val="6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02" name="Google Shape;202;p24"/>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a:solidFill>
                  <a:schemeClr val="lt1"/>
                </a:solidFill>
                <a:latin typeface="Palatino Linotype"/>
                <a:ea typeface="Palatino Linotype"/>
                <a:cs typeface="Palatino Linotype"/>
                <a:sym typeface="Palatino Linotype"/>
              </a:defRPr>
            </a:lvl1pPr>
            <a:lvl2pPr marL="0" lvl="1" indent="0" algn="r">
              <a:spcBef>
                <a:spcPts val="0"/>
              </a:spcBef>
              <a:buNone/>
              <a:defRPr sz="1200">
                <a:solidFill>
                  <a:schemeClr val="lt1"/>
                </a:solidFill>
                <a:latin typeface="Palatino Linotype"/>
                <a:ea typeface="Palatino Linotype"/>
                <a:cs typeface="Palatino Linotype"/>
                <a:sym typeface="Palatino Linotype"/>
              </a:defRPr>
            </a:lvl2pPr>
            <a:lvl3pPr marL="0" lvl="2" indent="0" algn="r">
              <a:spcBef>
                <a:spcPts val="0"/>
              </a:spcBef>
              <a:buNone/>
              <a:defRPr sz="1200">
                <a:solidFill>
                  <a:schemeClr val="lt1"/>
                </a:solidFill>
                <a:latin typeface="Palatino Linotype"/>
                <a:ea typeface="Palatino Linotype"/>
                <a:cs typeface="Palatino Linotype"/>
                <a:sym typeface="Palatino Linotype"/>
              </a:defRPr>
            </a:lvl3pPr>
            <a:lvl4pPr marL="0" lvl="3" indent="0" algn="r">
              <a:spcBef>
                <a:spcPts val="0"/>
              </a:spcBef>
              <a:buNone/>
              <a:defRPr sz="1200">
                <a:solidFill>
                  <a:schemeClr val="lt1"/>
                </a:solidFill>
                <a:latin typeface="Palatino Linotype"/>
                <a:ea typeface="Palatino Linotype"/>
                <a:cs typeface="Palatino Linotype"/>
                <a:sym typeface="Palatino Linotype"/>
              </a:defRPr>
            </a:lvl4pPr>
            <a:lvl5pPr marL="0" lvl="4" indent="0" algn="r">
              <a:spcBef>
                <a:spcPts val="0"/>
              </a:spcBef>
              <a:buNone/>
              <a:defRPr sz="1200">
                <a:solidFill>
                  <a:schemeClr val="lt1"/>
                </a:solidFill>
                <a:latin typeface="Palatino Linotype"/>
                <a:ea typeface="Palatino Linotype"/>
                <a:cs typeface="Palatino Linotype"/>
                <a:sym typeface="Palatino Linotype"/>
              </a:defRPr>
            </a:lvl5pPr>
            <a:lvl6pPr marL="0" lvl="5" indent="0" algn="r">
              <a:spcBef>
                <a:spcPts val="0"/>
              </a:spcBef>
              <a:buNone/>
              <a:defRPr sz="1200">
                <a:solidFill>
                  <a:schemeClr val="lt1"/>
                </a:solidFill>
                <a:latin typeface="Palatino Linotype"/>
                <a:ea typeface="Palatino Linotype"/>
                <a:cs typeface="Palatino Linotype"/>
                <a:sym typeface="Palatino Linotype"/>
              </a:defRPr>
            </a:lvl6pPr>
            <a:lvl7pPr marL="0" lvl="6" indent="0" algn="r">
              <a:spcBef>
                <a:spcPts val="0"/>
              </a:spcBef>
              <a:buNone/>
              <a:defRPr sz="1200">
                <a:solidFill>
                  <a:schemeClr val="lt1"/>
                </a:solidFill>
                <a:latin typeface="Palatino Linotype"/>
                <a:ea typeface="Palatino Linotype"/>
                <a:cs typeface="Palatino Linotype"/>
                <a:sym typeface="Palatino Linotype"/>
              </a:defRPr>
            </a:lvl7pPr>
            <a:lvl8pPr marL="0" lvl="7" indent="0" algn="r">
              <a:spcBef>
                <a:spcPts val="0"/>
              </a:spcBef>
              <a:buNone/>
              <a:defRPr sz="1200">
                <a:solidFill>
                  <a:schemeClr val="lt1"/>
                </a:solidFill>
                <a:latin typeface="Palatino Linotype"/>
                <a:ea typeface="Palatino Linotype"/>
                <a:cs typeface="Palatino Linotype"/>
                <a:sym typeface="Palatino Linotype"/>
              </a:defRPr>
            </a:lvl8pPr>
            <a:lvl9pPr marL="0" lvl="8" indent="0" algn="r">
              <a:spcBef>
                <a:spcPts val="0"/>
              </a:spcBef>
              <a:buNone/>
              <a:defRPr sz="1200">
                <a:solidFill>
                  <a:schemeClr val="l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cxnSp>
        <p:nvCxnSpPr>
          <p:cNvPr id="203" name="Google Shape;203;p24"/>
          <p:cNvCxnSpPr/>
          <p:nvPr/>
        </p:nvCxnSpPr>
        <p:spPr>
          <a:xfrm>
            <a:off x="6889627" y="2679480"/>
            <a:ext cx="4352662" cy="0"/>
          </a:xfrm>
          <a:prstGeom prst="straightConnector1">
            <a:avLst/>
          </a:prstGeom>
          <a:noFill/>
          <a:ln w="25400" cap="flat" cmpd="sng">
            <a:solidFill>
              <a:srgbClr val="004B3A"/>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9_Title and 2 column">
  <p:cSld name="9_Title and 2 column">
    <p:bg>
      <p:bgPr>
        <a:gradFill>
          <a:gsLst>
            <a:gs pos="0">
              <a:schemeClr val="accent4"/>
            </a:gs>
            <a:gs pos="14000">
              <a:srgbClr val="017058"/>
            </a:gs>
            <a:gs pos="55000">
              <a:srgbClr val="02090E"/>
            </a:gs>
            <a:gs pos="81000">
              <a:schemeClr val="accent6"/>
            </a:gs>
            <a:gs pos="100000">
              <a:schemeClr val="dk2"/>
            </a:gs>
          </a:gsLst>
          <a:lin ang="2700000" scaled="0"/>
        </a:gradFill>
        <a:effectLst/>
      </p:bgPr>
    </p:bg>
    <p:spTree>
      <p:nvGrpSpPr>
        <p:cNvPr id="1" name="Shape 204"/>
        <p:cNvGrpSpPr/>
        <p:nvPr/>
      </p:nvGrpSpPr>
      <p:grpSpPr>
        <a:xfrm>
          <a:off x="0" y="0"/>
          <a:ext cx="0" cy="0"/>
          <a:chOff x="0" y="0"/>
          <a:chExt cx="0" cy="0"/>
        </a:xfrm>
      </p:grpSpPr>
      <p:sp>
        <p:nvSpPr>
          <p:cNvPr id="205" name="Google Shape;205;p25"/>
          <p:cNvSpPr/>
          <p:nvPr/>
        </p:nvSpPr>
        <p:spPr>
          <a:xfrm>
            <a:off x="0" y="-6350"/>
            <a:ext cx="4646951" cy="6864350"/>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Palatino Linotype"/>
              <a:buNone/>
            </a:pPr>
            <a:endParaRPr sz="1800" b="0" i="0" u="none" strike="noStrike" cap="none">
              <a:solidFill>
                <a:srgbClr val="FFFFFF"/>
              </a:solidFill>
              <a:latin typeface="Arial"/>
              <a:ea typeface="Arial"/>
              <a:cs typeface="Arial"/>
              <a:sym typeface="Arial"/>
            </a:endParaRPr>
          </a:p>
        </p:txBody>
      </p:sp>
      <p:cxnSp>
        <p:nvCxnSpPr>
          <p:cNvPr id="206" name="Google Shape;206;p25"/>
          <p:cNvCxnSpPr/>
          <p:nvPr/>
        </p:nvCxnSpPr>
        <p:spPr>
          <a:xfrm>
            <a:off x="835831" y="2680134"/>
            <a:ext cx="3114078" cy="0"/>
          </a:xfrm>
          <a:prstGeom prst="straightConnector1">
            <a:avLst/>
          </a:prstGeom>
          <a:noFill/>
          <a:ln w="25400" cap="flat" cmpd="sng">
            <a:solidFill>
              <a:srgbClr val="004B3A"/>
            </a:solidFill>
            <a:prstDash val="solid"/>
            <a:round/>
            <a:headEnd type="none" w="sm" len="sm"/>
            <a:tailEnd type="none" w="sm" len="sm"/>
          </a:ln>
        </p:spPr>
      </p:cxnSp>
      <p:sp>
        <p:nvSpPr>
          <p:cNvPr id="207" name="Google Shape;207;p25"/>
          <p:cNvSpPr txBox="1">
            <a:spLocks noGrp="1"/>
          </p:cNvSpPr>
          <p:nvPr>
            <p:ph type="title"/>
          </p:nvPr>
        </p:nvSpPr>
        <p:spPr>
          <a:xfrm>
            <a:off x="835370" y="171396"/>
            <a:ext cx="3736630" cy="220235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BFBFBF"/>
              </a:buClr>
              <a:buSzPts val="3200"/>
              <a:buFont typeface="Palatino Linotype"/>
              <a:buNone/>
              <a:defRPr sz="32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25"/>
          <p:cNvSpPr txBox="1">
            <a:spLocks noGrp="1"/>
          </p:cNvSpPr>
          <p:nvPr>
            <p:ph type="body" idx="1"/>
          </p:nvPr>
        </p:nvSpPr>
        <p:spPr>
          <a:xfrm>
            <a:off x="841716" y="3078480"/>
            <a:ext cx="3108193" cy="3047997"/>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Palatino Linotype"/>
                <a:ea typeface="Palatino Linotype"/>
                <a:cs typeface="Palatino Linotype"/>
                <a:sym typeface="Palatino Linotype"/>
              </a:defRPr>
            </a:lvl1pPr>
            <a:lvl2pPr marL="914400" lvl="1" indent="-342900" algn="l">
              <a:lnSpc>
                <a:spcPct val="120000"/>
              </a:lnSpc>
              <a:spcBef>
                <a:spcPts val="1000"/>
              </a:spcBef>
              <a:spcAft>
                <a:spcPts val="0"/>
              </a:spcAft>
              <a:buClr>
                <a:schemeClr val="accent3"/>
              </a:buClr>
              <a:buSzPts val="1800"/>
              <a:buFont typeface="Arial"/>
              <a:buChar char="•"/>
              <a:defRPr sz="1800"/>
            </a:lvl2pPr>
            <a:lvl3pPr marL="1371600" lvl="2" indent="-342900" algn="l">
              <a:lnSpc>
                <a:spcPct val="120000"/>
              </a:lnSpc>
              <a:spcBef>
                <a:spcPts val="1000"/>
              </a:spcBef>
              <a:spcAft>
                <a:spcPts val="0"/>
              </a:spcAft>
              <a:buClr>
                <a:schemeClr val="accent3"/>
              </a:buClr>
              <a:buSzPts val="1800"/>
              <a:buFont typeface="Arial"/>
              <a:buChar char="•"/>
              <a:defRPr sz="1800"/>
            </a:lvl3pPr>
            <a:lvl4pPr marL="1828800" lvl="3" indent="-342900" algn="l">
              <a:lnSpc>
                <a:spcPct val="120000"/>
              </a:lnSpc>
              <a:spcBef>
                <a:spcPts val="1000"/>
              </a:spcBef>
              <a:spcAft>
                <a:spcPts val="0"/>
              </a:spcAft>
              <a:buClr>
                <a:schemeClr val="accent3"/>
              </a:buClr>
              <a:buSzPts val="1800"/>
              <a:buFont typeface="Arial"/>
              <a:buChar char="•"/>
              <a:defRPr sz="1800"/>
            </a:lvl4pPr>
            <a:lvl5pPr marL="2286000" lvl="4" indent="-342900" algn="l">
              <a:lnSpc>
                <a:spcPct val="120000"/>
              </a:lnSpc>
              <a:spcBef>
                <a:spcPts val="6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09" name="Google Shape;209;p25"/>
          <p:cNvSpPr txBox="1">
            <a:spLocks noGrp="1"/>
          </p:cNvSpPr>
          <p:nvPr>
            <p:ph type="ftr" idx="11"/>
          </p:nvPr>
        </p:nvSpPr>
        <p:spPr>
          <a:xfrm>
            <a:off x="336405" y="6237287"/>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_Title and 2 column">
  <p:cSld name="10_Title and 2 column">
    <p:bg>
      <p:bgPr>
        <a:gradFill>
          <a:gsLst>
            <a:gs pos="0">
              <a:schemeClr val="accent4"/>
            </a:gs>
            <a:gs pos="14000">
              <a:srgbClr val="017058"/>
            </a:gs>
            <a:gs pos="31000">
              <a:srgbClr val="02090E"/>
            </a:gs>
            <a:gs pos="81000">
              <a:schemeClr val="accent6"/>
            </a:gs>
            <a:gs pos="100000">
              <a:schemeClr val="dk2"/>
            </a:gs>
          </a:gsLst>
          <a:lin ang="7800000" scaled="0"/>
        </a:gradFill>
        <a:effectLst/>
      </p:bgPr>
    </p:bg>
    <p:spTree>
      <p:nvGrpSpPr>
        <p:cNvPr id="1" name="Shape 210"/>
        <p:cNvGrpSpPr/>
        <p:nvPr/>
      </p:nvGrpSpPr>
      <p:grpSpPr>
        <a:xfrm>
          <a:off x="0" y="0"/>
          <a:ext cx="0" cy="0"/>
          <a:chOff x="0" y="0"/>
          <a:chExt cx="0" cy="0"/>
        </a:xfrm>
      </p:grpSpPr>
      <p:sp>
        <p:nvSpPr>
          <p:cNvPr id="211" name="Google Shape;211;p26"/>
          <p:cNvSpPr/>
          <p:nvPr/>
        </p:nvSpPr>
        <p:spPr>
          <a:xfrm>
            <a:off x="0" y="0"/>
            <a:ext cx="12191999" cy="6858000"/>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cxnSp>
        <p:nvCxnSpPr>
          <p:cNvPr id="212" name="Google Shape;212;p26"/>
          <p:cNvCxnSpPr/>
          <p:nvPr/>
        </p:nvCxnSpPr>
        <p:spPr>
          <a:xfrm>
            <a:off x="807039" y="1983416"/>
            <a:ext cx="10435630" cy="0"/>
          </a:xfrm>
          <a:prstGeom prst="straightConnector1">
            <a:avLst/>
          </a:prstGeom>
          <a:noFill/>
          <a:ln w="25400" cap="flat" cmpd="sng">
            <a:solidFill>
              <a:srgbClr val="004B3A"/>
            </a:solidFill>
            <a:prstDash val="solid"/>
            <a:round/>
            <a:headEnd type="none" w="sm" len="sm"/>
            <a:tailEnd type="none" w="sm" len="sm"/>
          </a:ln>
        </p:spPr>
      </p:cxnSp>
      <p:sp>
        <p:nvSpPr>
          <p:cNvPr id="213" name="Google Shape;213;p26"/>
          <p:cNvSpPr txBox="1">
            <a:spLocks noGrp="1"/>
          </p:cNvSpPr>
          <p:nvPr>
            <p:ph type="title"/>
          </p:nvPr>
        </p:nvSpPr>
        <p:spPr>
          <a:xfrm>
            <a:off x="733562" y="433906"/>
            <a:ext cx="10515601" cy="13274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BFBFBF"/>
              </a:buClr>
              <a:buSzPts val="3200"/>
              <a:buFont typeface="Palatino Linotype"/>
              <a:buNone/>
              <a:defRPr sz="32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26"/>
          <p:cNvSpPr txBox="1">
            <a:spLocks noGrp="1"/>
          </p:cNvSpPr>
          <p:nvPr>
            <p:ph type="body" idx="1"/>
          </p:nvPr>
        </p:nvSpPr>
        <p:spPr>
          <a:xfrm>
            <a:off x="814302" y="2465535"/>
            <a:ext cx="7303538" cy="342726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accent3"/>
              </a:buClr>
              <a:buSzPts val="1800"/>
              <a:buFont typeface="Arial"/>
              <a:buChar char="•"/>
              <a:defRPr sz="1800">
                <a:solidFill>
                  <a:schemeClr val="lt1"/>
                </a:solidFill>
                <a:latin typeface="Palatino Linotype"/>
                <a:ea typeface="Palatino Linotype"/>
                <a:cs typeface="Palatino Linotype"/>
                <a:sym typeface="Palatino Linotype"/>
              </a:defRPr>
            </a:lvl1pPr>
            <a:lvl2pPr marL="914400" lvl="1" indent="-342900" algn="l">
              <a:lnSpc>
                <a:spcPct val="120000"/>
              </a:lnSpc>
              <a:spcBef>
                <a:spcPts val="500"/>
              </a:spcBef>
              <a:spcAft>
                <a:spcPts val="0"/>
              </a:spcAft>
              <a:buClr>
                <a:schemeClr val="accent3"/>
              </a:buClr>
              <a:buSzPts val="1800"/>
              <a:buChar char="•"/>
              <a:defRPr sz="1800"/>
            </a:lvl2pPr>
            <a:lvl3pPr marL="1371600" lvl="2" indent="-342900" algn="l">
              <a:lnSpc>
                <a:spcPct val="120000"/>
              </a:lnSpc>
              <a:spcBef>
                <a:spcPts val="500"/>
              </a:spcBef>
              <a:spcAft>
                <a:spcPts val="0"/>
              </a:spcAft>
              <a:buClr>
                <a:schemeClr val="accent3"/>
              </a:buClr>
              <a:buSzPts val="1800"/>
              <a:buChar char="•"/>
              <a:defRPr sz="1800"/>
            </a:lvl3pPr>
            <a:lvl4pPr marL="1828800" lvl="3" indent="-342900" algn="l">
              <a:lnSpc>
                <a:spcPct val="120000"/>
              </a:lnSpc>
              <a:spcBef>
                <a:spcPts val="500"/>
              </a:spcBef>
              <a:spcAft>
                <a:spcPts val="0"/>
              </a:spcAft>
              <a:buClr>
                <a:schemeClr val="accent3"/>
              </a:buClr>
              <a:buSzPts val="1800"/>
              <a:buChar char="•"/>
              <a:defRPr sz="1800"/>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15" name="Google Shape;215;p26"/>
          <p:cNvSpPr txBox="1">
            <a:spLocks noGrp="1"/>
          </p:cNvSpPr>
          <p:nvPr>
            <p:ph type="body" idx="2"/>
          </p:nvPr>
        </p:nvSpPr>
        <p:spPr>
          <a:xfrm>
            <a:off x="8392160" y="2465388"/>
            <a:ext cx="2856865" cy="342741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Font typeface="Arial"/>
              <a:buNone/>
              <a:defRPr sz="1800">
                <a:solidFill>
                  <a:schemeClr val="lt1"/>
                </a:solidFill>
                <a:latin typeface="Palatino Linotype"/>
                <a:ea typeface="Palatino Linotype"/>
                <a:cs typeface="Palatino Linotype"/>
                <a:sym typeface="Palatino Linotype"/>
              </a:defRPr>
            </a:lvl1pPr>
            <a:lvl2pPr marL="914400" lvl="1" indent="-228600" algn="l">
              <a:lnSpc>
                <a:spcPct val="120000"/>
              </a:lnSpc>
              <a:spcBef>
                <a:spcPts val="1000"/>
              </a:spcBef>
              <a:spcAft>
                <a:spcPts val="0"/>
              </a:spcAft>
              <a:buSzPts val="1600"/>
              <a:buNone/>
              <a:defRPr sz="1600">
                <a:solidFill>
                  <a:schemeClr val="lt1"/>
                </a:solidFill>
                <a:latin typeface="Palatino Linotype"/>
                <a:ea typeface="Palatino Linotype"/>
                <a:cs typeface="Palatino Linotype"/>
                <a:sym typeface="Palatino Linotype"/>
              </a:defRPr>
            </a:lvl2pPr>
            <a:lvl3pPr marL="1371600" lvl="2" indent="-228600" algn="l">
              <a:lnSpc>
                <a:spcPct val="120000"/>
              </a:lnSpc>
              <a:spcBef>
                <a:spcPts val="1000"/>
              </a:spcBef>
              <a:spcAft>
                <a:spcPts val="0"/>
              </a:spcAft>
              <a:buSzPts val="1400"/>
              <a:buNone/>
              <a:defRPr sz="1400">
                <a:solidFill>
                  <a:schemeClr val="lt1"/>
                </a:solidFill>
                <a:latin typeface="Palatino Linotype"/>
                <a:ea typeface="Palatino Linotype"/>
                <a:cs typeface="Palatino Linotype"/>
                <a:sym typeface="Palatino Linotype"/>
              </a:defRPr>
            </a:lvl3pPr>
            <a:lvl4pPr marL="1828800" lvl="3" indent="-228600" algn="l">
              <a:lnSpc>
                <a:spcPct val="120000"/>
              </a:lnSpc>
              <a:spcBef>
                <a:spcPts val="1000"/>
              </a:spcBef>
              <a:spcAft>
                <a:spcPts val="0"/>
              </a:spcAft>
              <a:buSzPts val="1200"/>
              <a:buNone/>
              <a:defRPr sz="1200">
                <a:solidFill>
                  <a:schemeClr val="lt1"/>
                </a:solidFill>
                <a:latin typeface="Palatino Linotype"/>
                <a:ea typeface="Palatino Linotype"/>
                <a:cs typeface="Palatino Linotype"/>
                <a:sym typeface="Palatino Linotype"/>
              </a:defRPr>
            </a:lvl4pPr>
            <a:lvl5pPr marL="2286000" lvl="4" indent="-228600" algn="l">
              <a:lnSpc>
                <a:spcPct val="120000"/>
              </a:lnSpc>
              <a:spcBef>
                <a:spcPts val="1000"/>
              </a:spcBef>
              <a:spcAft>
                <a:spcPts val="0"/>
              </a:spcAft>
              <a:buSzPts val="1200"/>
              <a:buNone/>
              <a:defRPr sz="1200">
                <a:solidFill>
                  <a:schemeClr val="lt1"/>
                </a:solidFill>
                <a:latin typeface="Palatino Linotype"/>
                <a:ea typeface="Palatino Linotype"/>
                <a:cs typeface="Palatino Linotype"/>
                <a:sym typeface="Palatino Linotype"/>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16" name="Google Shape;216;p26"/>
          <p:cNvSpPr txBox="1">
            <a:spLocks noGrp="1"/>
          </p:cNvSpPr>
          <p:nvPr>
            <p:ph type="ftr" idx="11"/>
          </p:nvPr>
        </p:nvSpPr>
        <p:spPr>
          <a:xfrm>
            <a:off x="336405" y="6237287"/>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6"/>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a:solidFill>
                  <a:schemeClr val="lt1"/>
                </a:solidFill>
                <a:latin typeface="Palatino Linotype"/>
                <a:ea typeface="Palatino Linotype"/>
                <a:cs typeface="Palatino Linotype"/>
                <a:sym typeface="Palatino Linotype"/>
              </a:defRPr>
            </a:lvl1pPr>
            <a:lvl2pPr marL="0" lvl="1" indent="0" algn="r">
              <a:spcBef>
                <a:spcPts val="0"/>
              </a:spcBef>
              <a:buNone/>
              <a:defRPr sz="1200">
                <a:solidFill>
                  <a:schemeClr val="lt1"/>
                </a:solidFill>
                <a:latin typeface="Palatino Linotype"/>
                <a:ea typeface="Palatino Linotype"/>
                <a:cs typeface="Palatino Linotype"/>
                <a:sym typeface="Palatino Linotype"/>
              </a:defRPr>
            </a:lvl2pPr>
            <a:lvl3pPr marL="0" lvl="2" indent="0" algn="r">
              <a:spcBef>
                <a:spcPts val="0"/>
              </a:spcBef>
              <a:buNone/>
              <a:defRPr sz="1200">
                <a:solidFill>
                  <a:schemeClr val="lt1"/>
                </a:solidFill>
                <a:latin typeface="Palatino Linotype"/>
                <a:ea typeface="Palatino Linotype"/>
                <a:cs typeface="Palatino Linotype"/>
                <a:sym typeface="Palatino Linotype"/>
              </a:defRPr>
            </a:lvl3pPr>
            <a:lvl4pPr marL="0" lvl="3" indent="0" algn="r">
              <a:spcBef>
                <a:spcPts val="0"/>
              </a:spcBef>
              <a:buNone/>
              <a:defRPr sz="1200">
                <a:solidFill>
                  <a:schemeClr val="lt1"/>
                </a:solidFill>
                <a:latin typeface="Palatino Linotype"/>
                <a:ea typeface="Palatino Linotype"/>
                <a:cs typeface="Palatino Linotype"/>
                <a:sym typeface="Palatino Linotype"/>
              </a:defRPr>
            </a:lvl4pPr>
            <a:lvl5pPr marL="0" lvl="4" indent="0" algn="r">
              <a:spcBef>
                <a:spcPts val="0"/>
              </a:spcBef>
              <a:buNone/>
              <a:defRPr sz="1200">
                <a:solidFill>
                  <a:schemeClr val="lt1"/>
                </a:solidFill>
                <a:latin typeface="Palatino Linotype"/>
                <a:ea typeface="Palatino Linotype"/>
                <a:cs typeface="Palatino Linotype"/>
                <a:sym typeface="Palatino Linotype"/>
              </a:defRPr>
            </a:lvl5pPr>
            <a:lvl6pPr marL="0" lvl="5" indent="0" algn="r">
              <a:spcBef>
                <a:spcPts val="0"/>
              </a:spcBef>
              <a:buNone/>
              <a:defRPr sz="1200">
                <a:solidFill>
                  <a:schemeClr val="lt1"/>
                </a:solidFill>
                <a:latin typeface="Palatino Linotype"/>
                <a:ea typeface="Palatino Linotype"/>
                <a:cs typeface="Palatino Linotype"/>
                <a:sym typeface="Palatino Linotype"/>
              </a:defRPr>
            </a:lvl6pPr>
            <a:lvl7pPr marL="0" lvl="6" indent="0" algn="r">
              <a:spcBef>
                <a:spcPts val="0"/>
              </a:spcBef>
              <a:buNone/>
              <a:defRPr sz="1200">
                <a:solidFill>
                  <a:schemeClr val="lt1"/>
                </a:solidFill>
                <a:latin typeface="Palatino Linotype"/>
                <a:ea typeface="Palatino Linotype"/>
                <a:cs typeface="Palatino Linotype"/>
                <a:sym typeface="Palatino Linotype"/>
              </a:defRPr>
            </a:lvl7pPr>
            <a:lvl8pPr marL="0" lvl="7" indent="0" algn="r">
              <a:spcBef>
                <a:spcPts val="0"/>
              </a:spcBef>
              <a:buNone/>
              <a:defRPr sz="1200">
                <a:solidFill>
                  <a:schemeClr val="lt1"/>
                </a:solidFill>
                <a:latin typeface="Palatino Linotype"/>
                <a:ea typeface="Palatino Linotype"/>
                <a:cs typeface="Palatino Linotype"/>
                <a:sym typeface="Palatino Linotype"/>
              </a:defRPr>
            </a:lvl8pPr>
            <a:lvl9pPr marL="0" lvl="8" indent="0" algn="r">
              <a:spcBef>
                <a:spcPts val="0"/>
              </a:spcBef>
              <a:buNone/>
              <a:defRPr sz="1200">
                <a:solidFill>
                  <a:schemeClr val="l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and 2 column">
  <p:cSld name="4_Title and 2 column">
    <p:bg>
      <p:bgPr>
        <a:gradFill>
          <a:gsLst>
            <a:gs pos="0">
              <a:schemeClr val="accent4"/>
            </a:gs>
            <a:gs pos="14000">
              <a:srgbClr val="017058"/>
            </a:gs>
            <a:gs pos="31000">
              <a:srgbClr val="02090E"/>
            </a:gs>
            <a:gs pos="81000">
              <a:schemeClr val="accent6"/>
            </a:gs>
            <a:gs pos="100000">
              <a:schemeClr val="dk2"/>
            </a:gs>
          </a:gsLst>
          <a:lin ang="12600000" scaled="0"/>
        </a:gradFill>
        <a:effectLst/>
      </p:bgPr>
    </p:bg>
    <p:spTree>
      <p:nvGrpSpPr>
        <p:cNvPr id="1" name="Shape 32"/>
        <p:cNvGrpSpPr/>
        <p:nvPr/>
      </p:nvGrpSpPr>
      <p:grpSpPr>
        <a:xfrm>
          <a:off x="0" y="0"/>
          <a:ext cx="0" cy="0"/>
          <a:chOff x="0" y="0"/>
          <a:chExt cx="0" cy="0"/>
        </a:xfrm>
      </p:grpSpPr>
      <p:sp>
        <p:nvSpPr>
          <p:cNvPr id="33" name="Google Shape;33;p4"/>
          <p:cNvSpPr/>
          <p:nvPr/>
        </p:nvSpPr>
        <p:spPr>
          <a:xfrm>
            <a:off x="321869" y="343814"/>
            <a:ext cx="11550701" cy="6210605"/>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34" name="Google Shape;34;p4"/>
          <p:cNvSpPr txBox="1">
            <a:spLocks noGrp="1"/>
          </p:cNvSpPr>
          <p:nvPr>
            <p:ph type="title"/>
          </p:nvPr>
        </p:nvSpPr>
        <p:spPr>
          <a:xfrm>
            <a:off x="321869" y="579120"/>
            <a:ext cx="11548261" cy="2733306"/>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Palatino Linotype"/>
              <a:buNone/>
              <a:defRPr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subTitle" idx="1"/>
          </p:nvPr>
        </p:nvSpPr>
        <p:spPr>
          <a:xfrm>
            <a:off x="321868" y="3484615"/>
            <a:ext cx="11562303" cy="2387865"/>
          </a:xfrm>
          <a:prstGeom prst="rect">
            <a:avLst/>
          </a:prstGeom>
          <a:noFill/>
          <a:ln>
            <a:noFill/>
          </a:ln>
        </p:spPr>
        <p:txBody>
          <a:bodyPr spcFirstLastPara="1" wrap="square" lIns="91425" tIns="45700" rIns="91425" bIns="45700" anchor="t" anchorCtr="0">
            <a:noAutofit/>
          </a:bodyPr>
          <a:lstStyle>
            <a:lvl1pPr lvl="0" algn="ctr">
              <a:lnSpc>
                <a:spcPct val="120000"/>
              </a:lnSpc>
              <a:spcBef>
                <a:spcPts val="1000"/>
              </a:spcBef>
              <a:spcAft>
                <a:spcPts val="0"/>
              </a:spcAft>
              <a:buSzPts val="6000"/>
              <a:buNone/>
              <a:defRPr sz="6000" b="0" i="0" cap="none">
                <a:solidFill>
                  <a:srgbClr val="BFBFBF"/>
                </a:solidFill>
                <a:latin typeface="Palatino Linotype"/>
                <a:ea typeface="Palatino Linotype"/>
                <a:cs typeface="Palatino Linotype"/>
                <a:sym typeface="Palatino Linotype"/>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36" name="Google Shape;36;p4"/>
          <p:cNvSpPr txBox="1">
            <a:spLocks noGrp="1"/>
          </p:cNvSpPr>
          <p:nvPr>
            <p:ph type="ftr" idx="11"/>
          </p:nvPr>
        </p:nvSpPr>
        <p:spPr>
          <a:xfrm>
            <a:off x="336405" y="6237287"/>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a:solidFill>
                  <a:schemeClr val="lt1"/>
                </a:solidFill>
                <a:latin typeface="Palatino Linotype"/>
                <a:ea typeface="Palatino Linotype"/>
                <a:cs typeface="Palatino Linotype"/>
                <a:sym typeface="Palatino Linotype"/>
              </a:defRPr>
            </a:lvl1pPr>
            <a:lvl2pPr marL="0" lvl="1" indent="0" algn="r">
              <a:spcBef>
                <a:spcPts val="0"/>
              </a:spcBef>
              <a:buNone/>
              <a:defRPr sz="1200">
                <a:solidFill>
                  <a:schemeClr val="lt1"/>
                </a:solidFill>
                <a:latin typeface="Palatino Linotype"/>
                <a:ea typeface="Palatino Linotype"/>
                <a:cs typeface="Palatino Linotype"/>
                <a:sym typeface="Palatino Linotype"/>
              </a:defRPr>
            </a:lvl2pPr>
            <a:lvl3pPr marL="0" lvl="2" indent="0" algn="r">
              <a:spcBef>
                <a:spcPts val="0"/>
              </a:spcBef>
              <a:buNone/>
              <a:defRPr sz="1200">
                <a:solidFill>
                  <a:schemeClr val="lt1"/>
                </a:solidFill>
                <a:latin typeface="Palatino Linotype"/>
                <a:ea typeface="Palatino Linotype"/>
                <a:cs typeface="Palatino Linotype"/>
                <a:sym typeface="Palatino Linotype"/>
              </a:defRPr>
            </a:lvl3pPr>
            <a:lvl4pPr marL="0" lvl="3" indent="0" algn="r">
              <a:spcBef>
                <a:spcPts val="0"/>
              </a:spcBef>
              <a:buNone/>
              <a:defRPr sz="1200">
                <a:solidFill>
                  <a:schemeClr val="lt1"/>
                </a:solidFill>
                <a:latin typeface="Palatino Linotype"/>
                <a:ea typeface="Palatino Linotype"/>
                <a:cs typeface="Palatino Linotype"/>
                <a:sym typeface="Palatino Linotype"/>
              </a:defRPr>
            </a:lvl4pPr>
            <a:lvl5pPr marL="0" lvl="4" indent="0" algn="r">
              <a:spcBef>
                <a:spcPts val="0"/>
              </a:spcBef>
              <a:buNone/>
              <a:defRPr sz="1200">
                <a:solidFill>
                  <a:schemeClr val="lt1"/>
                </a:solidFill>
                <a:latin typeface="Palatino Linotype"/>
                <a:ea typeface="Palatino Linotype"/>
                <a:cs typeface="Palatino Linotype"/>
                <a:sym typeface="Palatino Linotype"/>
              </a:defRPr>
            </a:lvl5pPr>
            <a:lvl6pPr marL="0" lvl="5" indent="0" algn="r">
              <a:spcBef>
                <a:spcPts val="0"/>
              </a:spcBef>
              <a:buNone/>
              <a:defRPr sz="1200">
                <a:solidFill>
                  <a:schemeClr val="lt1"/>
                </a:solidFill>
                <a:latin typeface="Palatino Linotype"/>
                <a:ea typeface="Palatino Linotype"/>
                <a:cs typeface="Palatino Linotype"/>
                <a:sym typeface="Palatino Linotype"/>
              </a:defRPr>
            </a:lvl6pPr>
            <a:lvl7pPr marL="0" lvl="6" indent="0" algn="r">
              <a:spcBef>
                <a:spcPts val="0"/>
              </a:spcBef>
              <a:buNone/>
              <a:defRPr sz="1200">
                <a:solidFill>
                  <a:schemeClr val="lt1"/>
                </a:solidFill>
                <a:latin typeface="Palatino Linotype"/>
                <a:ea typeface="Palatino Linotype"/>
                <a:cs typeface="Palatino Linotype"/>
                <a:sym typeface="Palatino Linotype"/>
              </a:defRPr>
            </a:lvl7pPr>
            <a:lvl8pPr marL="0" lvl="7" indent="0" algn="r">
              <a:spcBef>
                <a:spcPts val="0"/>
              </a:spcBef>
              <a:buNone/>
              <a:defRPr sz="1200">
                <a:solidFill>
                  <a:schemeClr val="lt1"/>
                </a:solidFill>
                <a:latin typeface="Palatino Linotype"/>
                <a:ea typeface="Palatino Linotype"/>
                <a:cs typeface="Palatino Linotype"/>
                <a:sym typeface="Palatino Linotype"/>
              </a:defRPr>
            </a:lvl8pPr>
            <a:lvl9pPr marL="0" lvl="8" indent="0" algn="r">
              <a:spcBef>
                <a:spcPts val="0"/>
              </a:spcBef>
              <a:buNone/>
              <a:defRPr sz="1200">
                <a:solidFill>
                  <a:schemeClr val="l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Section Title">
    <p:bg>
      <p:bgPr>
        <a:gradFill>
          <a:gsLst>
            <a:gs pos="0">
              <a:schemeClr val="accent4"/>
            </a:gs>
            <a:gs pos="14000">
              <a:srgbClr val="017058"/>
            </a:gs>
            <a:gs pos="31000">
              <a:srgbClr val="02090E"/>
            </a:gs>
            <a:gs pos="79000">
              <a:schemeClr val="accent6"/>
            </a:gs>
            <a:gs pos="100000">
              <a:schemeClr val="dk2"/>
            </a:gs>
          </a:gsLst>
          <a:lin ang="5400000" scaled="0"/>
        </a:gradFill>
        <a:effectLst/>
      </p:bgPr>
    </p:bg>
    <p:spTree>
      <p:nvGrpSpPr>
        <p:cNvPr id="1" name="Shape 38"/>
        <p:cNvGrpSpPr/>
        <p:nvPr/>
      </p:nvGrpSpPr>
      <p:grpSpPr>
        <a:xfrm>
          <a:off x="0" y="0"/>
          <a:ext cx="0" cy="0"/>
          <a:chOff x="0" y="0"/>
          <a:chExt cx="0" cy="0"/>
        </a:xfrm>
      </p:grpSpPr>
      <p:sp>
        <p:nvSpPr>
          <p:cNvPr id="39" name="Google Shape;39;p5"/>
          <p:cNvSpPr/>
          <p:nvPr/>
        </p:nvSpPr>
        <p:spPr>
          <a:xfrm>
            <a:off x="2" y="1"/>
            <a:ext cx="12191997" cy="6857998"/>
          </a:xfrm>
          <a:prstGeom prst="rect">
            <a:avLst/>
          </a:prstGeom>
          <a:gradFill>
            <a:gsLst>
              <a:gs pos="0">
                <a:srgbClr val="1A012C"/>
              </a:gs>
              <a:gs pos="45000">
                <a:srgbClr val="1A012C">
                  <a:alpha val="49803"/>
                </a:srgbClr>
              </a:gs>
              <a:gs pos="100000">
                <a:srgbClr val="044458">
                  <a:alpha val="49803"/>
                </a:srgbClr>
              </a:gs>
            </a:gsLst>
            <a:path path="circle">
              <a:fillToRect l="50000" t="50000" r="50000" b="50000"/>
            </a:path>
            <a:tileRect/>
          </a:gradFill>
          <a:ln w="15875" cap="flat" cmpd="sng">
            <a:solidFill>
              <a:srgbClr val="6B6B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40" name="Google Shape;40;p5"/>
          <p:cNvSpPr/>
          <p:nvPr/>
        </p:nvSpPr>
        <p:spPr>
          <a:xfrm>
            <a:off x="1" y="-6350"/>
            <a:ext cx="6096000" cy="6864350"/>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41" name="Google Shape;41;p5"/>
          <p:cNvSpPr txBox="1">
            <a:spLocks noGrp="1"/>
          </p:cNvSpPr>
          <p:nvPr>
            <p:ph type="title"/>
          </p:nvPr>
        </p:nvSpPr>
        <p:spPr>
          <a:xfrm>
            <a:off x="799891" y="511762"/>
            <a:ext cx="4960830" cy="278515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Palatino Linotype"/>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subTitle" idx="1"/>
          </p:nvPr>
        </p:nvSpPr>
        <p:spPr>
          <a:xfrm>
            <a:off x="802640" y="3484615"/>
            <a:ext cx="4958081" cy="2387865"/>
          </a:xfrm>
          <a:prstGeom prst="rect">
            <a:avLst/>
          </a:prstGeom>
          <a:noFill/>
          <a:ln>
            <a:noFill/>
          </a:ln>
        </p:spPr>
        <p:txBody>
          <a:bodyPr spcFirstLastPara="1" wrap="square" lIns="91425" tIns="45700" rIns="91425" bIns="45700" anchor="t" anchorCtr="0">
            <a:noAutofit/>
          </a:bodyPr>
          <a:lstStyle>
            <a:lvl1pPr lvl="0" algn="l">
              <a:lnSpc>
                <a:spcPct val="120000"/>
              </a:lnSpc>
              <a:spcBef>
                <a:spcPts val="1000"/>
              </a:spcBef>
              <a:spcAft>
                <a:spcPts val="0"/>
              </a:spcAft>
              <a:buSzPts val="3200"/>
              <a:buNone/>
              <a:defRPr sz="3200" b="0" i="0" cap="none">
                <a:solidFill>
                  <a:srgbClr val="BFBFBF"/>
                </a:solidFill>
                <a:latin typeface="Palatino Linotype"/>
                <a:ea typeface="Palatino Linotype"/>
                <a:cs typeface="Palatino Linotype"/>
                <a:sym typeface="Palatino Linotype"/>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43" name="Google Shape;43;p5"/>
          <p:cNvSpPr>
            <a:spLocks noGrp="1"/>
          </p:cNvSpPr>
          <p:nvPr>
            <p:ph type="pic" idx="2"/>
          </p:nvPr>
        </p:nvSpPr>
        <p:spPr>
          <a:xfrm>
            <a:off x="6497638" y="336550"/>
            <a:ext cx="5322887" cy="6184900"/>
          </a:xfrm>
          <a:prstGeom prst="rect">
            <a:avLst/>
          </a:prstGeom>
          <a:noFill/>
          <a:ln>
            <a:noFill/>
          </a:ln>
        </p:spPr>
      </p:sp>
      <p:sp>
        <p:nvSpPr>
          <p:cNvPr id="44" name="Google Shape;44;p5"/>
          <p:cNvSpPr txBox="1">
            <a:spLocks noGrp="1"/>
          </p:cNvSpPr>
          <p:nvPr>
            <p:ph type="ftr" idx="11"/>
          </p:nvPr>
        </p:nvSpPr>
        <p:spPr>
          <a:xfrm>
            <a:off x="336405" y="6237287"/>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200">
                <a:solidFill>
                  <a:schemeClr val="lt1"/>
                </a:solidFill>
                <a:latin typeface="Palatino Linotype"/>
                <a:ea typeface="Palatino Linotype"/>
                <a:cs typeface="Palatino Linotype"/>
                <a:sym typeface="Palatino Linotype"/>
              </a:defRPr>
            </a:lvl1pPr>
            <a:lvl2pPr marL="0" lvl="1" indent="0" algn="r">
              <a:spcBef>
                <a:spcPts val="0"/>
              </a:spcBef>
              <a:buNone/>
              <a:defRPr sz="1200">
                <a:solidFill>
                  <a:schemeClr val="lt1"/>
                </a:solidFill>
                <a:latin typeface="Palatino Linotype"/>
                <a:ea typeface="Palatino Linotype"/>
                <a:cs typeface="Palatino Linotype"/>
                <a:sym typeface="Palatino Linotype"/>
              </a:defRPr>
            </a:lvl2pPr>
            <a:lvl3pPr marL="0" lvl="2" indent="0" algn="r">
              <a:spcBef>
                <a:spcPts val="0"/>
              </a:spcBef>
              <a:buNone/>
              <a:defRPr sz="1200">
                <a:solidFill>
                  <a:schemeClr val="lt1"/>
                </a:solidFill>
                <a:latin typeface="Palatino Linotype"/>
                <a:ea typeface="Palatino Linotype"/>
                <a:cs typeface="Palatino Linotype"/>
                <a:sym typeface="Palatino Linotype"/>
              </a:defRPr>
            </a:lvl3pPr>
            <a:lvl4pPr marL="0" lvl="3" indent="0" algn="r">
              <a:spcBef>
                <a:spcPts val="0"/>
              </a:spcBef>
              <a:buNone/>
              <a:defRPr sz="1200">
                <a:solidFill>
                  <a:schemeClr val="lt1"/>
                </a:solidFill>
                <a:latin typeface="Palatino Linotype"/>
                <a:ea typeface="Palatino Linotype"/>
                <a:cs typeface="Palatino Linotype"/>
                <a:sym typeface="Palatino Linotype"/>
              </a:defRPr>
            </a:lvl4pPr>
            <a:lvl5pPr marL="0" lvl="4" indent="0" algn="r">
              <a:spcBef>
                <a:spcPts val="0"/>
              </a:spcBef>
              <a:buNone/>
              <a:defRPr sz="1200">
                <a:solidFill>
                  <a:schemeClr val="lt1"/>
                </a:solidFill>
                <a:latin typeface="Palatino Linotype"/>
                <a:ea typeface="Palatino Linotype"/>
                <a:cs typeface="Palatino Linotype"/>
                <a:sym typeface="Palatino Linotype"/>
              </a:defRPr>
            </a:lvl5pPr>
            <a:lvl6pPr marL="0" lvl="5" indent="0" algn="r">
              <a:spcBef>
                <a:spcPts val="0"/>
              </a:spcBef>
              <a:buNone/>
              <a:defRPr sz="1200">
                <a:solidFill>
                  <a:schemeClr val="lt1"/>
                </a:solidFill>
                <a:latin typeface="Palatino Linotype"/>
                <a:ea typeface="Palatino Linotype"/>
                <a:cs typeface="Palatino Linotype"/>
                <a:sym typeface="Palatino Linotype"/>
              </a:defRPr>
            </a:lvl6pPr>
            <a:lvl7pPr marL="0" lvl="6" indent="0" algn="r">
              <a:spcBef>
                <a:spcPts val="0"/>
              </a:spcBef>
              <a:buNone/>
              <a:defRPr sz="1200">
                <a:solidFill>
                  <a:schemeClr val="lt1"/>
                </a:solidFill>
                <a:latin typeface="Palatino Linotype"/>
                <a:ea typeface="Palatino Linotype"/>
                <a:cs typeface="Palatino Linotype"/>
                <a:sym typeface="Palatino Linotype"/>
              </a:defRPr>
            </a:lvl7pPr>
            <a:lvl8pPr marL="0" lvl="7" indent="0" algn="r">
              <a:spcBef>
                <a:spcPts val="0"/>
              </a:spcBef>
              <a:buNone/>
              <a:defRPr sz="1200">
                <a:solidFill>
                  <a:schemeClr val="lt1"/>
                </a:solidFill>
                <a:latin typeface="Palatino Linotype"/>
                <a:ea typeface="Palatino Linotype"/>
                <a:cs typeface="Palatino Linotype"/>
                <a:sym typeface="Palatino Linotype"/>
              </a:defRPr>
            </a:lvl8pPr>
            <a:lvl9pPr marL="0" lvl="8" indent="0" algn="r">
              <a:spcBef>
                <a:spcPts val="0"/>
              </a:spcBef>
              <a:buNone/>
              <a:defRPr sz="1200">
                <a:solidFill>
                  <a:schemeClr val="l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and 2 column">
  <p:cSld name="3_Title and 2 column">
    <p:bg>
      <p:bgPr>
        <a:gradFill>
          <a:gsLst>
            <a:gs pos="0">
              <a:schemeClr val="accent4"/>
            </a:gs>
            <a:gs pos="14000">
              <a:srgbClr val="017058"/>
            </a:gs>
            <a:gs pos="31000">
              <a:srgbClr val="02090E"/>
            </a:gs>
            <a:gs pos="81000">
              <a:schemeClr val="accent6"/>
            </a:gs>
            <a:gs pos="100000">
              <a:schemeClr val="dk2"/>
            </a:gs>
          </a:gsLst>
          <a:lin ang="7800000" scaled="0"/>
        </a:gradFill>
        <a:effectLst/>
      </p:bgPr>
    </p:bg>
    <p:spTree>
      <p:nvGrpSpPr>
        <p:cNvPr id="1" name="Shape 46"/>
        <p:cNvGrpSpPr/>
        <p:nvPr/>
      </p:nvGrpSpPr>
      <p:grpSpPr>
        <a:xfrm>
          <a:off x="0" y="0"/>
          <a:ext cx="0" cy="0"/>
          <a:chOff x="0" y="0"/>
          <a:chExt cx="0" cy="0"/>
        </a:xfrm>
      </p:grpSpPr>
      <p:grpSp>
        <p:nvGrpSpPr>
          <p:cNvPr id="47" name="Google Shape;47;p6"/>
          <p:cNvGrpSpPr/>
          <p:nvPr/>
        </p:nvGrpSpPr>
        <p:grpSpPr>
          <a:xfrm>
            <a:off x="3" y="2"/>
            <a:ext cx="12191997" cy="6857998"/>
            <a:chOff x="3" y="2"/>
            <a:chExt cx="12191997" cy="6857998"/>
          </a:xfrm>
        </p:grpSpPr>
        <p:sp>
          <p:nvSpPr>
            <p:cNvPr id="48" name="Google Shape;48;p6"/>
            <p:cNvSpPr/>
            <p:nvPr/>
          </p:nvSpPr>
          <p:spPr>
            <a:xfrm>
              <a:off x="3" y="2"/>
              <a:ext cx="12191997" cy="6857998"/>
            </a:xfrm>
            <a:prstGeom prst="rect">
              <a:avLst/>
            </a:prstGeom>
            <a:gradFill>
              <a:gsLst>
                <a:gs pos="0">
                  <a:srgbClr val="1A012C"/>
                </a:gs>
                <a:gs pos="45000">
                  <a:srgbClr val="1A012C">
                    <a:alpha val="49803"/>
                  </a:srgbClr>
                </a:gs>
                <a:gs pos="100000">
                  <a:srgbClr val="044458">
                    <a:alpha val="49803"/>
                  </a:srgbClr>
                </a:gs>
              </a:gsLst>
              <a:path path="circle">
                <a:fillToRect l="50000" t="50000" r="50000" b="50000"/>
              </a:path>
              <a:tileRect/>
            </a:gradFill>
            <a:ln w="15875" cap="flat" cmpd="sng">
              <a:solidFill>
                <a:srgbClr val="6B6B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pic>
          <p:nvPicPr>
            <p:cNvPr id="49" name="Google Shape;49;p6"/>
            <p:cNvPicPr preferRelativeResize="0"/>
            <p:nvPr/>
          </p:nvPicPr>
          <p:blipFill rotWithShape="1">
            <a:blip r:embed="rId2">
              <a:alphaModFix/>
            </a:blip>
            <a:srcRect/>
            <a:stretch/>
          </p:blipFill>
          <p:spPr>
            <a:xfrm>
              <a:off x="3" y="2"/>
              <a:ext cx="12191994" cy="6857996"/>
            </a:xfrm>
            <a:prstGeom prst="rect">
              <a:avLst/>
            </a:prstGeom>
            <a:noFill/>
            <a:ln>
              <a:noFill/>
            </a:ln>
          </p:spPr>
        </p:pic>
        <p:grpSp>
          <p:nvGrpSpPr>
            <p:cNvPr id="50" name="Google Shape;50;p6"/>
            <p:cNvGrpSpPr/>
            <p:nvPr/>
          </p:nvGrpSpPr>
          <p:grpSpPr>
            <a:xfrm rot="5400000">
              <a:off x="1645776" y="1222395"/>
              <a:ext cx="431603" cy="412684"/>
              <a:chOff x="1870859" y="869908"/>
              <a:chExt cx="431603" cy="412684"/>
            </a:xfrm>
          </p:grpSpPr>
          <p:sp>
            <p:nvSpPr>
              <p:cNvPr id="51" name="Google Shape;51;p6"/>
              <p:cNvSpPr/>
              <p:nvPr/>
            </p:nvSpPr>
            <p:spPr>
              <a:xfrm rot="10800000">
                <a:off x="1870859" y="1154576"/>
                <a:ext cx="128016" cy="128016"/>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52" name="Google Shape;52;p6"/>
              <p:cNvSpPr/>
              <p:nvPr/>
            </p:nvSpPr>
            <p:spPr>
              <a:xfrm>
                <a:off x="2256743" y="869908"/>
                <a:ext cx="45719" cy="37785"/>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grpSp>
          <p:nvGrpSpPr>
            <p:cNvPr id="53" name="Google Shape;53;p6"/>
            <p:cNvGrpSpPr/>
            <p:nvPr/>
          </p:nvGrpSpPr>
          <p:grpSpPr>
            <a:xfrm rot="-973298">
              <a:off x="10248169" y="5448942"/>
              <a:ext cx="431603" cy="412684"/>
              <a:chOff x="1870859" y="869908"/>
              <a:chExt cx="431603" cy="412684"/>
            </a:xfrm>
          </p:grpSpPr>
          <p:sp>
            <p:nvSpPr>
              <p:cNvPr id="54" name="Google Shape;54;p6"/>
              <p:cNvSpPr/>
              <p:nvPr/>
            </p:nvSpPr>
            <p:spPr>
              <a:xfrm rot="10800000">
                <a:off x="1870859" y="1154576"/>
                <a:ext cx="128016" cy="128016"/>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55" name="Google Shape;55;p6"/>
              <p:cNvSpPr/>
              <p:nvPr/>
            </p:nvSpPr>
            <p:spPr>
              <a:xfrm>
                <a:off x="2256743" y="869908"/>
                <a:ext cx="45719" cy="37785"/>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grpSp>
      <p:sp>
        <p:nvSpPr>
          <p:cNvPr id="56" name="Google Shape;56;p6"/>
          <p:cNvSpPr txBox="1">
            <a:spLocks noGrp="1"/>
          </p:cNvSpPr>
          <p:nvPr>
            <p:ph type="title"/>
          </p:nvPr>
        </p:nvSpPr>
        <p:spPr>
          <a:xfrm>
            <a:off x="2932448" y="264160"/>
            <a:ext cx="6327105" cy="337397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BFBFBF"/>
              </a:buClr>
              <a:buSzPts val="3200"/>
              <a:buFont typeface="Palatino Linotype"/>
              <a:buNone/>
              <a:defRPr sz="3200" cap="none">
                <a:solidFill>
                  <a:srgbClr val="BFBFB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6"/>
          <p:cNvSpPr txBox="1">
            <a:spLocks noGrp="1"/>
          </p:cNvSpPr>
          <p:nvPr>
            <p:ph type="subTitle" idx="1"/>
          </p:nvPr>
        </p:nvSpPr>
        <p:spPr>
          <a:xfrm>
            <a:off x="2932448" y="3962135"/>
            <a:ext cx="6327105" cy="2653771"/>
          </a:xfrm>
          <a:prstGeom prst="rect">
            <a:avLst/>
          </a:prstGeom>
          <a:noFill/>
          <a:ln>
            <a:noFill/>
          </a:ln>
        </p:spPr>
        <p:txBody>
          <a:bodyPr spcFirstLastPara="1" wrap="square" lIns="91425" tIns="45700" rIns="91425" bIns="45700" anchor="t" anchorCtr="0">
            <a:noAutofit/>
          </a:bodyPr>
          <a:lstStyle>
            <a:lvl1pPr lvl="0" algn="ctr">
              <a:lnSpc>
                <a:spcPct val="120000"/>
              </a:lnSpc>
              <a:spcBef>
                <a:spcPts val="1000"/>
              </a:spcBef>
              <a:spcAft>
                <a:spcPts val="0"/>
              </a:spcAft>
              <a:buSzPts val="1800"/>
              <a:buNone/>
              <a:defRPr sz="1800" b="0" i="0" cap="none">
                <a:solidFill>
                  <a:schemeClr val="lt1"/>
                </a:solidFill>
                <a:latin typeface="Palatino Linotype"/>
                <a:ea typeface="Palatino Linotype"/>
                <a:cs typeface="Palatino Linotype"/>
                <a:sym typeface="Palatino Linotype"/>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losing">
  <p:cSld name="Closing">
    <p:bg>
      <p:bgPr>
        <a:gradFill>
          <a:gsLst>
            <a:gs pos="0">
              <a:schemeClr val="accent4"/>
            </a:gs>
            <a:gs pos="11979">
              <a:srgbClr val="004B3A"/>
            </a:gs>
            <a:gs pos="35040">
              <a:srgbClr val="020B11"/>
            </a:gs>
            <a:gs pos="81987">
              <a:srgbClr val="044458"/>
            </a:gs>
            <a:gs pos="99000">
              <a:schemeClr val="dk2"/>
            </a:gs>
            <a:gs pos="100000">
              <a:schemeClr val="dk2"/>
            </a:gs>
          </a:gsLst>
          <a:lin ang="5400000" scaled="0"/>
        </a:gradFill>
        <a:effectLst/>
      </p:bgPr>
    </p:bg>
    <p:spTree>
      <p:nvGrpSpPr>
        <p:cNvPr id="1" name="Shape 58"/>
        <p:cNvGrpSpPr/>
        <p:nvPr/>
      </p:nvGrpSpPr>
      <p:grpSpPr>
        <a:xfrm>
          <a:off x="0" y="0"/>
          <a:ext cx="0" cy="0"/>
          <a:chOff x="0" y="0"/>
          <a:chExt cx="0" cy="0"/>
        </a:xfrm>
      </p:grpSpPr>
      <p:grpSp>
        <p:nvGrpSpPr>
          <p:cNvPr id="59" name="Google Shape;59;p7"/>
          <p:cNvGrpSpPr/>
          <p:nvPr/>
        </p:nvGrpSpPr>
        <p:grpSpPr>
          <a:xfrm>
            <a:off x="4575462" y="4137"/>
            <a:ext cx="7616537" cy="6853863"/>
            <a:chOff x="4575462" y="4137"/>
            <a:chExt cx="7616537" cy="6853863"/>
          </a:xfrm>
        </p:grpSpPr>
        <p:grpSp>
          <p:nvGrpSpPr>
            <p:cNvPr id="60" name="Google Shape;60;p7"/>
            <p:cNvGrpSpPr/>
            <p:nvPr/>
          </p:nvGrpSpPr>
          <p:grpSpPr>
            <a:xfrm>
              <a:off x="4575462" y="691665"/>
              <a:ext cx="364018" cy="857035"/>
              <a:chOff x="468157" y="1144246"/>
              <a:chExt cx="364018" cy="857035"/>
            </a:xfrm>
          </p:grpSpPr>
          <p:sp>
            <p:nvSpPr>
              <p:cNvPr id="61" name="Google Shape;61;p7"/>
              <p:cNvSpPr/>
              <p:nvPr/>
            </p:nvSpPr>
            <p:spPr>
              <a:xfrm>
                <a:off x="705405" y="1144246"/>
                <a:ext cx="126770" cy="126770"/>
              </a:xfrm>
              <a:prstGeom prst="ellipse">
                <a:avLst/>
              </a:prstGeom>
              <a:noFill/>
              <a:ln w="15875" cap="flat" cmpd="sng">
                <a:solidFill>
                  <a:srgbClr val="2AFCCD">
                    <a:alpha val="48627"/>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62" name="Google Shape;62;p7"/>
              <p:cNvSpPr/>
              <p:nvPr/>
            </p:nvSpPr>
            <p:spPr>
              <a:xfrm>
                <a:off x="468157" y="1963496"/>
                <a:ext cx="45719" cy="37785"/>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2AFCCD">
                  <a:alpha val="490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pic>
          <p:nvPicPr>
            <p:cNvPr id="63" name="Google Shape;63;p7"/>
            <p:cNvPicPr preferRelativeResize="0"/>
            <p:nvPr/>
          </p:nvPicPr>
          <p:blipFill rotWithShape="1">
            <a:blip r:embed="rId2">
              <a:alphaModFix/>
            </a:blip>
            <a:srcRect/>
            <a:stretch/>
          </p:blipFill>
          <p:spPr>
            <a:xfrm>
              <a:off x="6542796" y="4137"/>
              <a:ext cx="5649203" cy="6853863"/>
            </a:xfrm>
            <a:prstGeom prst="rect">
              <a:avLst/>
            </a:prstGeom>
            <a:noFill/>
            <a:ln>
              <a:noFill/>
            </a:ln>
          </p:spPr>
        </p:pic>
      </p:grpSp>
      <p:sp>
        <p:nvSpPr>
          <p:cNvPr id="64" name="Google Shape;64;p7"/>
          <p:cNvSpPr txBox="1">
            <a:spLocks noGrp="1"/>
          </p:cNvSpPr>
          <p:nvPr>
            <p:ph type="title"/>
          </p:nvPr>
        </p:nvSpPr>
        <p:spPr>
          <a:xfrm>
            <a:off x="835831" y="173735"/>
            <a:ext cx="4409514" cy="220370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3"/>
              </a:buClr>
              <a:buSzPts val="3200"/>
              <a:buFont typeface="Palatino Linotype"/>
              <a:buNone/>
              <a:defRPr sz="3200" cap="none">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7"/>
          <p:cNvSpPr txBox="1">
            <a:spLocks noGrp="1"/>
          </p:cNvSpPr>
          <p:nvPr>
            <p:ph type="body" idx="1"/>
          </p:nvPr>
        </p:nvSpPr>
        <p:spPr>
          <a:xfrm>
            <a:off x="831850" y="3079119"/>
            <a:ext cx="4413250" cy="275272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sz="1800">
                <a:solidFill>
                  <a:schemeClr val="lt1"/>
                </a:solidFill>
                <a:latin typeface="Palatino Linotype"/>
                <a:ea typeface="Palatino Linotype"/>
                <a:cs typeface="Palatino Linotype"/>
                <a:sym typeface="Palatino Linotype"/>
              </a:defRPr>
            </a:lvl1pPr>
            <a:lvl2pPr marL="914400" lvl="1" indent="-330200" algn="l">
              <a:lnSpc>
                <a:spcPct val="120000"/>
              </a:lnSpc>
              <a:spcBef>
                <a:spcPts val="1000"/>
              </a:spcBef>
              <a:spcAft>
                <a:spcPts val="0"/>
              </a:spcAft>
              <a:buClr>
                <a:schemeClr val="accent3"/>
              </a:buClr>
              <a:buSzPts val="1600"/>
              <a:buChar char="•"/>
              <a:defRPr sz="1600">
                <a:solidFill>
                  <a:schemeClr val="lt1"/>
                </a:solidFill>
                <a:latin typeface="Palatino Linotype"/>
                <a:ea typeface="Palatino Linotype"/>
                <a:cs typeface="Palatino Linotype"/>
                <a:sym typeface="Palatino Linotype"/>
              </a:defRPr>
            </a:lvl2pPr>
            <a:lvl3pPr marL="1371600" lvl="2" indent="-317500" algn="l">
              <a:lnSpc>
                <a:spcPct val="120000"/>
              </a:lnSpc>
              <a:spcBef>
                <a:spcPts val="1000"/>
              </a:spcBef>
              <a:spcAft>
                <a:spcPts val="0"/>
              </a:spcAft>
              <a:buClr>
                <a:schemeClr val="accent3"/>
              </a:buClr>
              <a:buSzPts val="1400"/>
              <a:buChar char="•"/>
              <a:defRPr sz="1400">
                <a:solidFill>
                  <a:schemeClr val="lt1"/>
                </a:solidFill>
                <a:latin typeface="Palatino Linotype"/>
                <a:ea typeface="Palatino Linotype"/>
                <a:cs typeface="Palatino Linotype"/>
                <a:sym typeface="Palatino Linotype"/>
              </a:defRPr>
            </a:lvl3pPr>
            <a:lvl4pPr marL="1828800" lvl="3" indent="-304800" algn="l">
              <a:lnSpc>
                <a:spcPct val="120000"/>
              </a:lnSpc>
              <a:spcBef>
                <a:spcPts val="1000"/>
              </a:spcBef>
              <a:spcAft>
                <a:spcPts val="0"/>
              </a:spcAft>
              <a:buClr>
                <a:schemeClr val="accent3"/>
              </a:buClr>
              <a:buSzPts val="1200"/>
              <a:buChar char="•"/>
              <a:defRPr sz="1200">
                <a:solidFill>
                  <a:schemeClr val="lt1"/>
                </a:solidFill>
                <a:latin typeface="Palatino Linotype"/>
                <a:ea typeface="Palatino Linotype"/>
                <a:cs typeface="Palatino Linotype"/>
                <a:sym typeface="Palatino Linotype"/>
              </a:defRPr>
            </a:lvl4pPr>
            <a:lvl5pPr marL="2286000" lvl="4" indent="-304800" algn="l">
              <a:lnSpc>
                <a:spcPct val="120000"/>
              </a:lnSpc>
              <a:spcBef>
                <a:spcPts val="1000"/>
              </a:spcBef>
              <a:spcAft>
                <a:spcPts val="0"/>
              </a:spcAft>
              <a:buClr>
                <a:schemeClr val="accent3"/>
              </a:buClr>
              <a:buSzPts val="1200"/>
              <a:buChar char="•"/>
              <a:defRPr sz="1200">
                <a:solidFill>
                  <a:schemeClr val="lt1"/>
                </a:solidFill>
                <a:latin typeface="Palatino Linotype"/>
                <a:ea typeface="Palatino Linotype"/>
                <a:cs typeface="Palatino Linotype"/>
                <a:sym typeface="Palatino Linotype"/>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cxnSp>
        <p:nvCxnSpPr>
          <p:cNvPr id="66" name="Google Shape;66;p7"/>
          <p:cNvCxnSpPr/>
          <p:nvPr/>
        </p:nvCxnSpPr>
        <p:spPr>
          <a:xfrm>
            <a:off x="835831" y="2679192"/>
            <a:ext cx="4101929" cy="0"/>
          </a:xfrm>
          <a:prstGeom prst="straightConnector1">
            <a:avLst/>
          </a:prstGeom>
          <a:noFill/>
          <a:ln w="25400" cap="flat" cmpd="sng">
            <a:solidFill>
              <a:srgbClr val="004B3A"/>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
        <p:cNvGrpSpPr/>
        <p:nvPr/>
      </p:nvGrpSpPr>
      <p:grpSpPr>
        <a:xfrm>
          <a:off x="0" y="0"/>
          <a:ext cx="0" cy="0"/>
          <a:chOff x="0" y="0"/>
          <a:chExt cx="0" cy="0"/>
        </a:xfrm>
      </p:grpSpPr>
      <p:sp>
        <p:nvSpPr>
          <p:cNvPr id="68" name="Google Shape;68;p8"/>
          <p:cNvSpPr txBox="1">
            <a:spLocks noGrp="1"/>
          </p:cNvSpPr>
          <p:nvPr>
            <p:ph type="ctrTitle"/>
          </p:nvPr>
        </p:nvSpPr>
        <p:spPr>
          <a:xfrm>
            <a:off x="2493105" y="802298"/>
            <a:ext cx="8561747"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Palatino Linotype"/>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8"/>
          <p:cNvSpPr txBox="1">
            <a:spLocks noGrp="1"/>
          </p:cNvSpPr>
          <p:nvPr>
            <p:ph type="subTitle" idx="1"/>
          </p:nvPr>
        </p:nvSpPr>
        <p:spPr>
          <a:xfrm>
            <a:off x="2493106" y="3531204"/>
            <a:ext cx="8561746"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70" name="Google Shape;70;p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
          <p:cNvSpPr txBox="1">
            <a:spLocks noGrp="1"/>
          </p:cNvSpPr>
          <p:nvPr>
            <p:ph type="ftr" idx="11"/>
          </p:nvPr>
        </p:nvSpPr>
        <p:spPr>
          <a:xfrm>
            <a:off x="2493105" y="329307"/>
            <a:ext cx="4897310"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3" name="Google Shape;73;p8"/>
          <p:cNvCxnSpPr/>
          <p:nvPr/>
        </p:nvCxnSpPr>
        <p:spPr>
          <a:xfrm>
            <a:off x="2334637" y="798973"/>
            <a:ext cx="0" cy="2544756"/>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9"/>
          <p:cNvSpPr txBox="1">
            <a:spLocks noGrp="1"/>
          </p:cNvSpPr>
          <p:nvPr>
            <p:ph type="body" idx="1"/>
          </p:nvPr>
        </p:nvSpPr>
        <p:spPr>
          <a:xfrm>
            <a:off x="1534696" y="2015732"/>
            <a:ext cx="9520158"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7" name="Google Shape;77;p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9"/>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9"/>
          <p:cNvCxnSpPr/>
          <p:nvPr/>
        </p:nvCxnSpPr>
        <p:spPr>
          <a:xfrm>
            <a:off x="1371687" y="798973"/>
            <a:ext cx="0" cy="1067168"/>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1534813" y="1756130"/>
            <a:ext cx="8562580"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Palatino Linotype"/>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0"/>
          <p:cNvSpPr txBox="1">
            <a:spLocks noGrp="1"/>
          </p:cNvSpPr>
          <p:nvPr>
            <p:ph type="body" idx="1"/>
          </p:nvPr>
        </p:nvSpPr>
        <p:spPr>
          <a:xfrm>
            <a:off x="1534695" y="3806195"/>
            <a:ext cx="8549990"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84" name="Google Shape;84;p10"/>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7" name="Google Shape;87;p10"/>
          <p:cNvCxnSpPr/>
          <p:nvPr/>
        </p:nvCxnSpPr>
        <p:spPr>
          <a:xfrm>
            <a:off x="1371687" y="798973"/>
            <a:ext cx="0" cy="2845107"/>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DEBE4"/>
            </a:gs>
            <a:gs pos="100000">
              <a:srgbClr val="CDC8BC"/>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
          <p:cNvSpPr/>
          <p:nvPr/>
        </p:nvSpPr>
        <p:spPr>
          <a:xfrm>
            <a:off x="0" y="2015732"/>
            <a:ext cx="12192000" cy="4118829"/>
          </a:xfrm>
          <a:prstGeom prst="rect">
            <a:avLst/>
          </a:prstGeom>
          <a:gradFill>
            <a:gsLst>
              <a:gs pos="0">
                <a:srgbClr val="E3DED1">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1"/>
          <p:cNvPicPr preferRelativeResize="0"/>
          <p:nvPr/>
        </p:nvPicPr>
        <p:blipFill rotWithShape="1">
          <a:blip r:embed="rId27">
            <a:alphaModFix/>
          </a:blip>
          <a:srcRect t="2769" b="-2768"/>
          <a:stretch/>
        </p:blipFill>
        <p:spPr>
          <a:xfrm>
            <a:off x="0" y="6135624"/>
            <a:ext cx="12192000" cy="742950"/>
          </a:xfrm>
          <a:prstGeom prst="rect">
            <a:avLst/>
          </a:prstGeom>
          <a:noFill/>
          <a:ln>
            <a:noFill/>
          </a:ln>
        </p:spPr>
      </p:pic>
      <p:sp>
        <p:nvSpPr>
          <p:cNvPr id="12" name="Google Shape;12;p1"/>
          <p:cNvSpPr txBox="1">
            <a:spLocks noGrp="1"/>
          </p:cNvSpPr>
          <p:nvPr>
            <p:ph type="title"/>
          </p:nvPr>
        </p:nvSpPr>
        <p:spPr>
          <a:xfrm>
            <a:off x="1534696" y="804519"/>
            <a:ext cx="9520158" cy="1049235"/>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200"/>
              <a:buFont typeface="Palatino Linotype"/>
              <a:buNone/>
              <a:defRPr sz="3200" b="0"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534696" y="2015732"/>
            <a:ext cx="9520158"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Palatino Linotype"/>
                <a:ea typeface="Palatino Linotype"/>
                <a:cs typeface="Palatino Linotype"/>
                <a:sym typeface="Palatino Linotype"/>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Palatino Linotype"/>
                <a:ea typeface="Palatino Linotype"/>
                <a:cs typeface="Palatino Linotype"/>
                <a:sym typeface="Palatino Linotype"/>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Palatino Linotype"/>
                <a:ea typeface="Palatino Linotype"/>
                <a:cs typeface="Palatino Linotype"/>
                <a:sym typeface="Palatino Linotype"/>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4" name="Google Shape;14;p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5" name="Google Shape;15;p1"/>
          <p:cNvSpPr txBox="1">
            <a:spLocks noGrp="1"/>
          </p:cNvSpPr>
          <p:nvPr>
            <p:ph type="ftr" idx="11"/>
          </p:nvPr>
        </p:nvSpPr>
        <p:spPr>
          <a:xfrm>
            <a:off x="1534695" y="329307"/>
            <a:ext cx="5855719"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6" name="Google Shape;16;p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1pPr>
            <a:lvl2pPr marL="0" marR="0" lvl="1"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2pPr>
            <a:lvl3pPr marL="0" marR="0" lvl="2"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3pPr>
            <a:lvl4pPr marL="0" marR="0" lvl="3"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4pPr>
            <a:lvl5pPr marL="0" marR="0" lvl="4"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5pPr>
            <a:lvl6pPr marL="0" marR="0" lvl="5"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6pPr>
            <a:lvl7pPr marL="0" marR="0" lvl="6"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7pPr>
            <a:lvl8pPr marL="0" marR="0" lvl="7"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8pPr>
            <a:lvl9pPr marL="0" marR="0" lvl="8" indent="0" algn="r" rtl="0">
              <a:spcBef>
                <a:spcPts val="0"/>
              </a:spcBef>
              <a:buNone/>
              <a:defRPr sz="2800" b="0" i="0" u="none" strike="noStrike" cap="none">
                <a:solidFill>
                  <a:schemeClr val="accen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
          <p:cNvCxnSpPr/>
          <p:nvPr/>
        </p:nvCxnSpPr>
        <p:spPr>
          <a:xfrm>
            <a:off x="0" y="6141705"/>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e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amazon.e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eg/"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drive.google.com/file/d/1VO-_iaLkF3Wsb_5BynnJ8Uzjs1kg_U7T/view?usp=shar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amazon.eg/"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drive.google.com/file/d/1Uv6VI-mvSLQxbsiPTRQXHv-hT9IazTAk/view?usp=sharing"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amazon.eg/"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amazon.eg/"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drive.google.com/file/d/1VO-_iaLkF3Wsb_5BynnJ8Uzjs1kg_U7T/view?usp=sharing"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hyperlink" Target="https://drive.google.com/file/d/1Uv6VI-mvSLQxbsiPTRQXHv-hT9IazTAk/view?usp=sharing" TargetMode="External"/><Relationship Id="rId4" Type="http://schemas.openxmlformats.org/officeDocument/2006/relationships/hyperlink" Target="https://drive.google.com/file/d/1EOKNRuCShmiwkMH3VXTAXdNzZu6QhxC1/view?usp=shari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e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e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drive.google.com/file/d/13oE2ByWQi2d3xnjCfexMJTjo33STWN9R/view?usp=drive_link" TargetMode="External"/><Relationship Id="rId5" Type="http://schemas.openxmlformats.org/officeDocument/2006/relationships/hyperlink" Target="https://drive.google.com/file/d/1cWHwLv9cLa9BXmJBR9UlE-g4nSiD3m-P/view?usp=drive_link" TargetMode="External"/><Relationship Id="rId4" Type="http://schemas.openxmlformats.org/officeDocument/2006/relationships/hyperlink" Target="https://drive.google.com/file/d/1NgvMHv-a6mhqzRO0Ht24h-Y7c3fdW1J2/view?usp=drive_link" TargetMode="Externa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5.png"/><Relationship Id="rId5" Type="http://schemas.openxmlformats.org/officeDocument/2006/relationships/image" Target="../media/image38.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8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8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e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9.png"/><Relationship Id="rId5" Type="http://schemas.openxmlformats.org/officeDocument/2006/relationships/image" Target="../media/image48.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9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0" y="1301775"/>
            <a:ext cx="12192000" cy="1881000"/>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GROUP 1 </a:t>
            </a:r>
            <a:endParaRPr/>
          </a:p>
        </p:txBody>
      </p:sp>
      <p:pic>
        <p:nvPicPr>
          <p:cNvPr id="224" name="Google Shape;224;p27" title="Black_Minimalist_Business_Instagram_Profile_Picture-removebg-preview.png"/>
          <p:cNvPicPr preferRelativeResize="0"/>
          <p:nvPr/>
        </p:nvPicPr>
        <p:blipFill>
          <a:blip r:embed="rId3">
            <a:alphaModFix/>
          </a:blip>
          <a:stretch>
            <a:fillRect/>
          </a:stretch>
        </p:blipFill>
        <p:spPr>
          <a:xfrm>
            <a:off x="1738650" y="3649550"/>
            <a:ext cx="1591075" cy="1738650"/>
          </a:xfrm>
          <a:prstGeom prst="rect">
            <a:avLst/>
          </a:prstGeom>
          <a:noFill/>
          <a:ln>
            <a:noFill/>
          </a:ln>
        </p:spPr>
      </p:pic>
      <p:pic>
        <p:nvPicPr>
          <p:cNvPr id="225" name="Google Shape;225;p27" title="er-removebg-preview.png"/>
          <p:cNvPicPr preferRelativeResize="0"/>
          <p:nvPr/>
        </p:nvPicPr>
        <p:blipFill>
          <a:blip r:embed="rId4">
            <a:alphaModFix/>
          </a:blip>
          <a:stretch>
            <a:fillRect/>
          </a:stretch>
        </p:blipFill>
        <p:spPr>
          <a:xfrm>
            <a:off x="3709400" y="3573350"/>
            <a:ext cx="1591075" cy="1738650"/>
          </a:xfrm>
          <a:prstGeom prst="rect">
            <a:avLst/>
          </a:prstGeom>
          <a:noFill/>
          <a:ln>
            <a:noFill/>
          </a:ln>
        </p:spPr>
      </p:pic>
      <p:pic>
        <p:nvPicPr>
          <p:cNvPr id="226" name="Google Shape;226;p27" title="khalil-removebg-preview.png"/>
          <p:cNvPicPr preferRelativeResize="0"/>
          <p:nvPr/>
        </p:nvPicPr>
        <p:blipFill>
          <a:blip r:embed="rId5">
            <a:alphaModFix/>
          </a:blip>
          <a:stretch>
            <a:fillRect/>
          </a:stretch>
        </p:blipFill>
        <p:spPr>
          <a:xfrm>
            <a:off x="5300463" y="3573350"/>
            <a:ext cx="1591075" cy="1738650"/>
          </a:xfrm>
          <a:prstGeom prst="rect">
            <a:avLst/>
          </a:prstGeom>
          <a:noFill/>
          <a:ln>
            <a:noFill/>
          </a:ln>
        </p:spPr>
      </p:pic>
      <p:pic>
        <p:nvPicPr>
          <p:cNvPr id="227" name="Google Shape;227;p27" title="philip-removebg-preview.png"/>
          <p:cNvPicPr preferRelativeResize="0"/>
          <p:nvPr/>
        </p:nvPicPr>
        <p:blipFill>
          <a:blip r:embed="rId6">
            <a:alphaModFix/>
          </a:blip>
          <a:stretch>
            <a:fillRect/>
          </a:stretch>
        </p:blipFill>
        <p:spPr>
          <a:xfrm>
            <a:off x="7175288" y="3563775"/>
            <a:ext cx="1591075" cy="1738650"/>
          </a:xfrm>
          <a:prstGeom prst="rect">
            <a:avLst/>
          </a:prstGeom>
          <a:noFill/>
          <a:ln>
            <a:noFill/>
          </a:ln>
        </p:spPr>
      </p:pic>
      <p:pic>
        <p:nvPicPr>
          <p:cNvPr id="228" name="Google Shape;228;p27" title="rafat-removebg-preview.png"/>
          <p:cNvPicPr preferRelativeResize="0"/>
          <p:nvPr/>
        </p:nvPicPr>
        <p:blipFill>
          <a:blip r:embed="rId7">
            <a:alphaModFix/>
          </a:blip>
          <a:stretch>
            <a:fillRect/>
          </a:stretch>
        </p:blipFill>
        <p:spPr>
          <a:xfrm>
            <a:off x="9050100" y="3649550"/>
            <a:ext cx="1591075" cy="1738650"/>
          </a:xfrm>
          <a:prstGeom prst="rect">
            <a:avLst/>
          </a:prstGeom>
          <a:noFill/>
          <a:ln>
            <a:noFill/>
          </a:ln>
        </p:spPr>
      </p:pic>
      <p:sp>
        <p:nvSpPr>
          <p:cNvPr id="229" name="Google Shape;229;p27"/>
          <p:cNvSpPr txBox="1"/>
          <p:nvPr/>
        </p:nvSpPr>
        <p:spPr>
          <a:xfrm>
            <a:off x="1034175" y="5133671"/>
            <a:ext cx="3000000" cy="738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1600"/>
              </a:spcBef>
              <a:spcAft>
                <a:spcPts val="0"/>
              </a:spcAft>
              <a:buNone/>
            </a:pPr>
            <a:r>
              <a:rPr lang="en-US" sz="1800" b="1" dirty="0">
                <a:solidFill>
                  <a:srgbClr val="191919"/>
                </a:solidFill>
                <a:latin typeface="Palatino Linotype"/>
                <a:ea typeface="Palatino Linotype"/>
                <a:cs typeface="Palatino Linotype"/>
                <a:sym typeface="Palatino Linotype"/>
              </a:rPr>
              <a:t>Hesham </a:t>
            </a:r>
            <a:br>
              <a:rPr lang="en-US" sz="1800" b="1" dirty="0">
                <a:solidFill>
                  <a:srgbClr val="191919"/>
                </a:solidFill>
                <a:latin typeface="Palatino Linotype"/>
                <a:ea typeface="Palatino Linotype"/>
                <a:cs typeface="Palatino Linotype"/>
                <a:sym typeface="Palatino Linotype"/>
              </a:rPr>
            </a:br>
            <a:r>
              <a:rPr lang="en-US" sz="1800" b="1" dirty="0">
                <a:solidFill>
                  <a:srgbClr val="191919"/>
                </a:solidFill>
                <a:latin typeface="Palatino Linotype"/>
                <a:ea typeface="Palatino Linotype"/>
                <a:cs typeface="Palatino Linotype"/>
                <a:sym typeface="Palatino Linotype"/>
              </a:rPr>
              <a:t>Abdelazim</a:t>
            </a:r>
            <a:endParaRPr sz="1800" b="1" dirty="0">
              <a:solidFill>
                <a:srgbClr val="191919"/>
              </a:solidFill>
              <a:latin typeface="Palatino Linotype"/>
              <a:ea typeface="Palatino Linotype"/>
              <a:cs typeface="Palatino Linotype"/>
              <a:sym typeface="Palatino Linotype"/>
            </a:endParaRPr>
          </a:p>
        </p:txBody>
      </p:sp>
      <p:sp>
        <p:nvSpPr>
          <p:cNvPr id="230" name="Google Shape;230;p27"/>
          <p:cNvSpPr txBox="1"/>
          <p:nvPr/>
        </p:nvSpPr>
        <p:spPr>
          <a:xfrm>
            <a:off x="8743738" y="5304631"/>
            <a:ext cx="22038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800" b="1" dirty="0">
                <a:solidFill>
                  <a:srgbClr val="191919"/>
                </a:solidFill>
                <a:latin typeface="Palatino Linotype"/>
                <a:ea typeface="Palatino Linotype"/>
                <a:cs typeface="Palatino Linotype"/>
                <a:sym typeface="Palatino Linotype"/>
              </a:rPr>
              <a:t>Ahmed</a:t>
            </a:r>
            <a:endParaRPr sz="1800" dirty="0">
              <a:solidFill>
                <a:srgbClr val="191919"/>
              </a:solidFill>
              <a:latin typeface="Palatino Linotype"/>
              <a:ea typeface="Palatino Linotype"/>
              <a:cs typeface="Palatino Linotype"/>
              <a:sym typeface="Palatino Linotype"/>
            </a:endParaRPr>
          </a:p>
          <a:p>
            <a:pPr marL="0" marR="0" lvl="0" indent="0" algn="ctr" rtl="0">
              <a:lnSpc>
                <a:spcPct val="100000"/>
              </a:lnSpc>
              <a:spcBef>
                <a:spcPts val="0"/>
              </a:spcBef>
              <a:spcAft>
                <a:spcPts val="0"/>
              </a:spcAft>
              <a:buNone/>
            </a:pPr>
            <a:r>
              <a:rPr lang="en-US" sz="1800" b="1" dirty="0">
                <a:solidFill>
                  <a:srgbClr val="191919"/>
                </a:solidFill>
                <a:latin typeface="Palatino Linotype"/>
                <a:ea typeface="Palatino Linotype"/>
                <a:cs typeface="Palatino Linotype"/>
                <a:sym typeface="Palatino Linotype"/>
              </a:rPr>
              <a:t>Rafat</a:t>
            </a:r>
            <a:endParaRPr sz="1800" dirty="0">
              <a:solidFill>
                <a:srgbClr val="191919"/>
              </a:solidFill>
              <a:latin typeface="Palatino Linotype"/>
              <a:ea typeface="Palatino Linotype"/>
              <a:cs typeface="Palatino Linotype"/>
              <a:sym typeface="Palatino Linotype"/>
            </a:endParaRPr>
          </a:p>
        </p:txBody>
      </p:sp>
      <p:sp>
        <p:nvSpPr>
          <p:cNvPr id="231" name="Google Shape;231;p27"/>
          <p:cNvSpPr txBox="1"/>
          <p:nvPr/>
        </p:nvSpPr>
        <p:spPr>
          <a:xfrm>
            <a:off x="7029125" y="5134952"/>
            <a:ext cx="1883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1600"/>
              </a:spcBef>
              <a:spcAft>
                <a:spcPts val="0"/>
              </a:spcAft>
              <a:buNone/>
            </a:pPr>
            <a:r>
              <a:rPr lang="en-US" sz="1800" b="1" dirty="0">
                <a:solidFill>
                  <a:srgbClr val="191919"/>
                </a:solidFill>
                <a:latin typeface="Palatino Linotype"/>
                <a:ea typeface="Palatino Linotype"/>
                <a:cs typeface="Palatino Linotype"/>
                <a:sym typeface="Palatino Linotype"/>
              </a:rPr>
              <a:t>Philip</a:t>
            </a:r>
            <a:br>
              <a:rPr lang="en-US" sz="1800" b="1" dirty="0">
                <a:solidFill>
                  <a:srgbClr val="191919"/>
                </a:solidFill>
                <a:latin typeface="Palatino Linotype"/>
                <a:ea typeface="Palatino Linotype"/>
                <a:cs typeface="Palatino Linotype"/>
                <a:sym typeface="Palatino Linotype"/>
              </a:rPr>
            </a:br>
            <a:r>
              <a:rPr lang="en-US" sz="1800" b="1" dirty="0">
                <a:solidFill>
                  <a:srgbClr val="191919"/>
                </a:solidFill>
                <a:latin typeface="Palatino Linotype"/>
                <a:ea typeface="Palatino Linotype"/>
                <a:cs typeface="Palatino Linotype"/>
                <a:sym typeface="Palatino Linotype"/>
              </a:rPr>
              <a:t>Maher</a:t>
            </a:r>
            <a:endParaRPr sz="1800" b="1" dirty="0">
              <a:solidFill>
                <a:srgbClr val="191919"/>
              </a:solidFill>
              <a:latin typeface="Palatino Linotype"/>
              <a:ea typeface="Palatino Linotype"/>
              <a:cs typeface="Palatino Linotype"/>
              <a:sym typeface="Palatino Linotype"/>
            </a:endParaRPr>
          </a:p>
        </p:txBody>
      </p:sp>
      <p:sp>
        <p:nvSpPr>
          <p:cNvPr id="232" name="Google Shape;232;p27"/>
          <p:cNvSpPr txBox="1"/>
          <p:nvPr/>
        </p:nvSpPr>
        <p:spPr>
          <a:xfrm>
            <a:off x="4632063" y="5133671"/>
            <a:ext cx="30000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1600"/>
              </a:spcBef>
              <a:spcAft>
                <a:spcPts val="0"/>
              </a:spcAft>
              <a:buNone/>
            </a:pPr>
            <a:r>
              <a:rPr lang="en-US" sz="1800" b="1" dirty="0">
                <a:solidFill>
                  <a:srgbClr val="191919"/>
                </a:solidFill>
                <a:latin typeface="Palatino Linotype"/>
                <a:ea typeface="Palatino Linotype"/>
                <a:cs typeface="Palatino Linotype"/>
                <a:sym typeface="Palatino Linotype"/>
              </a:rPr>
              <a:t>Ahmed</a:t>
            </a:r>
            <a:br>
              <a:rPr lang="en-US" sz="1800" dirty="0">
                <a:solidFill>
                  <a:srgbClr val="191919"/>
                </a:solidFill>
                <a:latin typeface="Palatino Linotype"/>
                <a:ea typeface="Palatino Linotype"/>
                <a:cs typeface="Palatino Linotype"/>
                <a:sym typeface="Palatino Linotype"/>
              </a:rPr>
            </a:br>
            <a:r>
              <a:rPr lang="en-US" sz="1800" b="1" dirty="0">
                <a:solidFill>
                  <a:srgbClr val="191919"/>
                </a:solidFill>
                <a:latin typeface="Palatino Linotype"/>
                <a:ea typeface="Palatino Linotype"/>
                <a:cs typeface="Palatino Linotype"/>
                <a:sym typeface="Palatino Linotype"/>
              </a:rPr>
              <a:t>Khalil</a:t>
            </a:r>
            <a:endParaRPr sz="1800" dirty="0">
              <a:solidFill>
                <a:srgbClr val="191919"/>
              </a:solidFill>
              <a:latin typeface="Palatino Linotype"/>
              <a:ea typeface="Palatino Linotype"/>
              <a:cs typeface="Palatino Linotype"/>
              <a:sym typeface="Palatino Linotype"/>
            </a:endParaRPr>
          </a:p>
        </p:txBody>
      </p:sp>
      <p:sp>
        <p:nvSpPr>
          <p:cNvPr id="233" name="Google Shape;233;p27"/>
          <p:cNvSpPr txBox="1"/>
          <p:nvPr/>
        </p:nvSpPr>
        <p:spPr>
          <a:xfrm>
            <a:off x="3004925" y="5133671"/>
            <a:ext cx="3000000" cy="738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1600"/>
              </a:spcBef>
              <a:spcAft>
                <a:spcPts val="0"/>
              </a:spcAft>
              <a:buNone/>
            </a:pPr>
            <a:r>
              <a:rPr lang="en-US" sz="1800" b="1" dirty="0">
                <a:solidFill>
                  <a:srgbClr val="191919"/>
                </a:solidFill>
                <a:latin typeface="Palatino Linotype"/>
                <a:ea typeface="Palatino Linotype"/>
                <a:cs typeface="Palatino Linotype"/>
                <a:sym typeface="Palatino Linotype"/>
              </a:rPr>
              <a:t>Abdelrahman</a:t>
            </a:r>
            <a:br>
              <a:rPr lang="en-US" sz="1800" b="1" dirty="0">
                <a:solidFill>
                  <a:srgbClr val="191919"/>
                </a:solidFill>
                <a:latin typeface="Palatino Linotype"/>
                <a:ea typeface="Palatino Linotype"/>
                <a:cs typeface="Palatino Linotype"/>
                <a:sym typeface="Palatino Linotype"/>
              </a:rPr>
            </a:br>
            <a:r>
              <a:rPr lang="en-US" sz="1800" b="1" dirty="0">
                <a:solidFill>
                  <a:srgbClr val="191919"/>
                </a:solidFill>
                <a:latin typeface="Palatino Linotype"/>
                <a:ea typeface="Palatino Linotype"/>
                <a:cs typeface="Palatino Linotype"/>
                <a:sym typeface="Palatino Linotype"/>
              </a:rPr>
              <a:t>Saaed</a:t>
            </a:r>
            <a:endParaRPr sz="1800" b="1" dirty="0">
              <a:solidFill>
                <a:srgbClr val="191919"/>
              </a:solidFill>
              <a:latin typeface="Palatino Linotype"/>
              <a:ea typeface="Palatino Linotype"/>
              <a:cs typeface="Palatino Linotype"/>
              <a:sym typeface="Palatino Linotype"/>
            </a:endParaRPr>
          </a:p>
        </p:txBody>
      </p:sp>
      <p:sp>
        <p:nvSpPr>
          <p:cNvPr id="234" name="Google Shape;234;p27"/>
          <p:cNvSpPr txBox="1"/>
          <p:nvPr/>
        </p:nvSpPr>
        <p:spPr>
          <a:xfrm>
            <a:off x="19875" y="534100"/>
            <a:ext cx="12192000" cy="17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0">
                <a:solidFill>
                  <a:srgbClr val="BFBFBF"/>
                </a:solidFill>
                <a:latin typeface="Palatino Linotype"/>
                <a:ea typeface="Palatino Linotype"/>
                <a:cs typeface="Palatino Linotype"/>
                <a:sym typeface="Palatino Linotype"/>
              </a:rPr>
              <a:t>Amazon Website</a:t>
            </a:r>
            <a:endParaRPr sz="8000">
              <a:solidFill>
                <a:srgbClr val="BFBFBF"/>
              </a:solidFill>
              <a:latin typeface="Palatino Linotype"/>
              <a:ea typeface="Palatino Linotype"/>
              <a:cs typeface="Palatino Linotype"/>
              <a:sym typeface="Palatino Linotyp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421105" y="365125"/>
            <a:ext cx="4883598" cy="193686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BFBFBF"/>
              </a:buClr>
              <a:buSzPts val="2400"/>
              <a:buFont typeface="Palatino Linotype"/>
              <a:buNone/>
            </a:pPr>
            <a:r>
              <a:rPr lang="en-US" sz="2400"/>
              <a:t>TEST CASE RESULTS REGISTER</a:t>
            </a:r>
            <a:endParaRPr/>
          </a:p>
        </p:txBody>
      </p:sp>
      <p:sp>
        <p:nvSpPr>
          <p:cNvPr id="300" name="Google Shape;300;p36"/>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SzPts val="1600"/>
              <a:buFont typeface="Arial"/>
              <a:buChar char="•"/>
            </a:pPr>
            <a:r>
              <a:rPr lang="en-US" sz="1600"/>
              <a:t>Out of 10 test cases related to registration we found 3 bugs.</a:t>
            </a:r>
            <a:endParaRPr/>
          </a:p>
        </p:txBody>
      </p:sp>
      <p:sp>
        <p:nvSpPr>
          <p:cNvPr id="301" name="Google Shape;301;p36"/>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pic>
        <p:nvPicPr>
          <p:cNvPr id="302" name="Google Shape;302;p36"/>
          <p:cNvPicPr preferRelativeResize="0"/>
          <p:nvPr/>
        </p:nvPicPr>
        <p:blipFill rotWithShape="1">
          <a:blip r:embed="rId3">
            <a:alphaModFix/>
          </a:blip>
          <a:srcRect/>
          <a:stretch/>
        </p:blipFill>
        <p:spPr>
          <a:xfrm>
            <a:off x="6537646" y="475270"/>
            <a:ext cx="5371500" cy="541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LOGIN </a:t>
            </a:r>
            <a:endParaRPr/>
          </a:p>
        </p:txBody>
      </p:sp>
      <p:sp>
        <p:nvSpPr>
          <p:cNvPr id="308" name="Google Shape;308;p37"/>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309" name="Google Shape;309;p37"/>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graphicFrame>
        <p:nvGraphicFramePr>
          <p:cNvPr id="316" name="Google Shape;316;p38"/>
          <p:cNvGraphicFramePr/>
          <p:nvPr/>
        </p:nvGraphicFramePr>
        <p:xfrm>
          <a:off x="132087" y="2116963"/>
          <a:ext cx="3000000" cy="3000000"/>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704425">
                  <a:extLst>
                    <a:ext uri="{9D8B030D-6E8A-4147-A177-3AD203B41FA5}">
                      <a16:colId xmlns:a16="http://schemas.microsoft.com/office/drawing/2014/main" val="20001"/>
                    </a:ext>
                  </a:extLst>
                </a:gridCol>
                <a:gridCol w="3704425">
                  <a:extLst>
                    <a:ext uri="{9D8B030D-6E8A-4147-A177-3AD203B41FA5}">
                      <a16:colId xmlns:a16="http://schemas.microsoft.com/office/drawing/2014/main" val="20002"/>
                    </a:ext>
                  </a:extLst>
                </a:gridCol>
                <a:gridCol w="2083750">
                  <a:extLst>
                    <a:ext uri="{9D8B030D-6E8A-4147-A177-3AD203B41FA5}">
                      <a16:colId xmlns:a16="http://schemas.microsoft.com/office/drawing/2014/main" val="20003"/>
                    </a:ext>
                  </a:extLst>
                </a:gridCol>
              </a:tblGrid>
              <a:tr h="152400">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2542275">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As a visitor, I want to log in to my account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Ensure Authentication of the user to proceed with features</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 I can write my registered mail and Password.</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 I want to see Error message, When I write wrong Email/Password.</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 I want to receive an e-mail after clicking on "forgot password".</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login-001</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login-002</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login-003</a:t>
                      </a:r>
                      <a:endParaRPr/>
                    </a:p>
                  </a:txBody>
                  <a:tcPr marL="50800" marR="50800" marT="12700" marB="1270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9"/>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LOGIN  </a:t>
            </a:r>
            <a:endParaRPr/>
          </a:p>
        </p:txBody>
      </p:sp>
      <p:sp>
        <p:nvSpPr>
          <p:cNvPr id="322" name="Google Shape;322;p39"/>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323" name="Google Shape;323;p39"/>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0"/>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a:p>
        </p:txBody>
      </p:sp>
      <p:graphicFrame>
        <p:nvGraphicFramePr>
          <p:cNvPr id="330" name="Google Shape;330;p40"/>
          <p:cNvGraphicFramePr/>
          <p:nvPr/>
        </p:nvGraphicFramePr>
        <p:xfrm>
          <a:off x="158416" y="1696105"/>
          <a:ext cx="11875200" cy="3698240"/>
        </p:xfrm>
        <a:graphic>
          <a:graphicData uri="http://schemas.openxmlformats.org/drawingml/2006/table">
            <a:tbl>
              <a:tblPr firstRow="1" bandRow="1">
                <a:noFill/>
                <a:tableStyleId>{A6D5F48E-2B40-4A59-9BC2-3B2A72AE5AE9}</a:tableStyleId>
              </a:tblPr>
              <a:tblGrid>
                <a:gridCol w="1337600">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707200">
                  <a:extLst>
                    <a:ext uri="{9D8B030D-6E8A-4147-A177-3AD203B41FA5}">
                      <a16:colId xmlns:a16="http://schemas.microsoft.com/office/drawing/2014/main" val="20002"/>
                    </a:ext>
                  </a:extLst>
                </a:gridCol>
                <a:gridCol w="2542925">
                  <a:extLst>
                    <a:ext uri="{9D8B030D-6E8A-4147-A177-3AD203B41FA5}">
                      <a16:colId xmlns:a16="http://schemas.microsoft.com/office/drawing/2014/main" val="20003"/>
                    </a:ext>
                  </a:extLst>
                </a:gridCol>
                <a:gridCol w="674675">
                  <a:extLst>
                    <a:ext uri="{9D8B030D-6E8A-4147-A177-3AD203B41FA5}">
                      <a16:colId xmlns:a16="http://schemas.microsoft.com/office/drawing/2014/main" val="20004"/>
                    </a:ext>
                  </a:extLst>
                </a:gridCol>
                <a:gridCol w="2123725">
                  <a:extLst>
                    <a:ext uri="{9D8B030D-6E8A-4147-A177-3AD203B41FA5}">
                      <a16:colId xmlns:a16="http://schemas.microsoft.com/office/drawing/2014/main" val="20005"/>
                    </a:ext>
                  </a:extLst>
                </a:gridCol>
                <a:gridCol w="1478400">
                  <a:extLst>
                    <a:ext uri="{9D8B030D-6E8A-4147-A177-3AD203B41FA5}">
                      <a16:colId xmlns:a16="http://schemas.microsoft.com/office/drawing/2014/main" val="20006"/>
                    </a:ext>
                  </a:extLst>
                </a:gridCol>
                <a:gridCol w="598400">
                  <a:extLst>
                    <a:ext uri="{9D8B030D-6E8A-4147-A177-3AD203B41FA5}">
                      <a16:colId xmlns:a16="http://schemas.microsoft.com/office/drawing/2014/main" val="20007"/>
                    </a:ext>
                  </a:extLst>
                </a:gridCol>
                <a:gridCol w="1042300">
                  <a:extLst>
                    <a:ext uri="{9D8B030D-6E8A-4147-A177-3AD203B41FA5}">
                      <a16:colId xmlns:a16="http://schemas.microsoft.com/office/drawing/2014/main" val="20008"/>
                    </a:ext>
                  </a:extLst>
                </a:gridCol>
              </a:tblGrid>
              <a:tr h="202525">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374875">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login-001</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 red rectangle appeared around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the password field of the "Continue Login " page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Registered Email is used </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2- Click on "My Account &amp; " link at the "Header"</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3- Write on the email field valid input (eg: heshamabdelazim43@gmail.com)</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4- Click on "Continue" button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5- Click on "Continue" button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Password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Red Rectangle should appear </a:t>
                      </a:r>
                      <a:r>
                        <a:rPr lang="en-US" sz="900"/>
                        <a:t>around</a:t>
                      </a:r>
                      <a:r>
                        <a:rPr lang="en-US" sz="900" b="0" u="none" strike="noStrike" cap="none">
                          <a:solidFill>
                            <a:schemeClr val="dk1"/>
                          </a:solidFill>
                          <a:latin typeface="Palatino Linotype"/>
                          <a:ea typeface="Palatino Linotype"/>
                          <a:cs typeface="Palatino Linotype"/>
                          <a:sym typeface="Palatino Linotype"/>
                        </a:rPr>
                        <a:t> the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Password field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Works 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491725">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login-002</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An OTP Page open after successful auth</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Registered Email is used </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2- Click on "My Account &amp; " link at the "Header"</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3- Write on the email field valid input (eg: heshamabdelazim43@gmail.com)</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4- Click on "Continue" button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5- Write the related Password of that email</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6- Click on "Continue" button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Password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The OTP page should open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Works 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608575">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login-003</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After input of OTP the user</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goes to the homepage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Registered Email and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its related Password are used </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2- Click on "My Account &amp; " link at the "Header"</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3- Write on the email field valid input (eg: heshamabdelazim43@gmail.com)</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4- Click on "Continue" button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5- Write the related Password of that email</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6- Click on "Continue" button</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7- Enter the OTP sent to the phone and continue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Password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and OTP</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after valid OTP</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the user will be redirected to the homepage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Works 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862825" y="0"/>
            <a:ext cx="81147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Register and Login Test Case Automation</a:t>
            </a:r>
            <a:endParaRPr/>
          </a:p>
        </p:txBody>
      </p:sp>
      <p:pic>
        <p:nvPicPr>
          <p:cNvPr id="2" name="Register and Login Scenarios">
            <a:hlinkClick r:id="" action="ppaction://media"/>
            <a:extLst>
              <a:ext uri="{FF2B5EF4-FFF2-40B4-BE49-F238E27FC236}">
                <a16:creationId xmlns:a16="http://schemas.microsoft.com/office/drawing/2014/main" id="{41FD42E0-B523-4C0F-3F5D-BC2C6181E0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160" y="582929"/>
            <a:ext cx="10901680" cy="6132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0" y="304799"/>
            <a:ext cx="12192000" cy="3215700"/>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sz="6000"/>
              <a:t>MY ACCOUNT</a:t>
            </a:r>
            <a:endParaRPr/>
          </a:p>
        </p:txBody>
      </p:sp>
      <p:sp>
        <p:nvSpPr>
          <p:cNvPr id="343" name="Google Shape;343;p42"/>
          <p:cNvSpPr txBox="1">
            <a:spLocks noGrp="1"/>
          </p:cNvSpPr>
          <p:nvPr>
            <p:ph type="subTitle" idx="1"/>
          </p:nvPr>
        </p:nvSpPr>
        <p:spPr>
          <a:xfrm>
            <a:off x="3" y="3670628"/>
            <a:ext cx="12192000" cy="25779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344" name="Google Shape;344;p42"/>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17</a:t>
            </a:fld>
            <a:endParaRPr/>
          </a:p>
        </p:txBody>
      </p:sp>
      <p:graphicFrame>
        <p:nvGraphicFramePr>
          <p:cNvPr id="351" name="Google Shape;351;p43"/>
          <p:cNvGraphicFramePr/>
          <p:nvPr/>
        </p:nvGraphicFramePr>
        <p:xfrm>
          <a:off x="83962" y="1112915"/>
          <a:ext cx="3000000" cy="3000000"/>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292075">
                  <a:extLst>
                    <a:ext uri="{9D8B030D-6E8A-4147-A177-3AD203B41FA5}">
                      <a16:colId xmlns:a16="http://schemas.microsoft.com/office/drawing/2014/main" val="20001"/>
                    </a:ext>
                  </a:extLst>
                </a:gridCol>
                <a:gridCol w="4116800">
                  <a:extLst>
                    <a:ext uri="{9D8B030D-6E8A-4147-A177-3AD203B41FA5}">
                      <a16:colId xmlns:a16="http://schemas.microsoft.com/office/drawing/2014/main" val="20002"/>
                    </a:ext>
                  </a:extLst>
                </a:gridCol>
                <a:gridCol w="2083750">
                  <a:extLst>
                    <a:ext uri="{9D8B030D-6E8A-4147-A177-3AD203B41FA5}">
                      <a16:colId xmlns:a16="http://schemas.microsoft.com/office/drawing/2014/main" val="20003"/>
                    </a:ext>
                  </a:extLst>
                </a:gridCol>
              </a:tblGrid>
              <a:tr h="171625">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3976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All Elements Clickable and Redirect Correctly</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Ensure that all interactive elements on the homepage are clickable and navigate to the correct target URLs or sections.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All interactive elements (e.g., links, buttons, menus) on the homepage must be clickable.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Each clickable element must redirect to the correct target URL or section.</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navigation must occur without errors and in a reasonable time frame.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After clicking a link, the user should land on the correct page or section.</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test will pass if all links work as expected and redirect correctly.</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TC_001_HomePage_AllElementsClickableAndRedirectCorrectly</a:t>
                      </a:r>
                      <a:endParaRPr/>
                    </a:p>
                  </a:txBody>
                  <a:tcPr marL="50800" marR="50800" marT="12700" marB="12700" anchor="ctr"/>
                </a:tc>
                <a:extLst>
                  <a:ext uri="{0D108BD9-81ED-4DB2-BD59-A6C34878D82A}">
                    <a16:rowId xmlns:a16="http://schemas.microsoft.com/office/drawing/2014/main" val="10001"/>
                  </a:ext>
                </a:extLst>
              </a:tr>
              <a:tr h="3976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Hover over Username Displays Account Submenu</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that when a registered user hovers over the "Username" element, a submenu appears with account-related options.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User is logged in and the "Username" element is visible.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Hovering over the "Username" element should display a submenu or dropdown.</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submenu should display options like "Your Account", "Your Orders", etc.</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All options in the submenu must be clickable and lead to the correct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submenu must appear without delay or errors on hover</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TC_UI_002_Hover_Username_Submenu</a:t>
                      </a:r>
                      <a:endParaRPr/>
                    </a:p>
                  </a:txBody>
                  <a:tcPr marL="50800" marR="50800" marT="12700" marB="12700" anchor="ctr"/>
                </a:tc>
                <a:extLst>
                  <a:ext uri="{0D108BD9-81ED-4DB2-BD59-A6C34878D82A}">
                    <a16:rowId xmlns:a16="http://schemas.microsoft.com/office/drawing/2014/main" val="10002"/>
                  </a:ext>
                </a:extLst>
              </a:tr>
              <a:tr h="3976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Back to Top Button Functionality on Your Account Page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that the "Back to Top" button on the "Your Account" page scrolls the page smoothly to the top.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User is logged in and on the "Your Account"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"Back to Top" button is visible and clickable.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When clicked, the page should smoothly scroll back to the top.</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page should not jump or experience delays during scrolling.</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button should function correctly regardless of how far down the page is scrolled.</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TC_UI_003_BackToTop_AccountPage</a:t>
                      </a:r>
                      <a:endParaRPr/>
                    </a:p>
                  </a:txBody>
                  <a:tcPr marL="50800" marR="50800" marT="12700" marB="12700" anchor="ctr"/>
                </a:tc>
                <a:extLst>
                  <a:ext uri="{0D108BD9-81ED-4DB2-BD59-A6C34878D82A}">
                    <a16:rowId xmlns:a16="http://schemas.microsoft.com/office/drawing/2014/main" val="10003"/>
                  </a:ext>
                </a:extLst>
              </a:tr>
              <a:tr h="272100">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View and Edit Browsing History Functionality</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that the user can view and edit their browsing history, including removing items and clearing or pausing history.</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User is logged in and can access their browsing history.</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A list of recently viewed items should be displayed.</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user can remove individual items from the history.</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user can clear the entire history or pause the browsing history.</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All actions (removing items, clearing, pausing) should function correctly without errors.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TC_ACC_004_BrowsingHistory_ViewEdit</a:t>
                      </a:r>
                      <a:endParaRPr/>
                    </a:p>
                  </a:txBody>
                  <a:tcPr marL="50800" marR="50800" marT="12700" marB="1270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title"/>
          </p:nvPr>
        </p:nvSpPr>
        <p:spPr>
          <a:xfrm>
            <a:off x="0" y="304799"/>
            <a:ext cx="12192000" cy="3215700"/>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sz="6000"/>
              <a:t>MY ACCOUNT</a:t>
            </a:r>
            <a:endParaRPr/>
          </a:p>
        </p:txBody>
      </p:sp>
      <p:sp>
        <p:nvSpPr>
          <p:cNvPr id="357" name="Google Shape;357;p44"/>
          <p:cNvSpPr txBox="1">
            <a:spLocks noGrp="1"/>
          </p:cNvSpPr>
          <p:nvPr>
            <p:ph type="subTitle" idx="1"/>
          </p:nvPr>
        </p:nvSpPr>
        <p:spPr>
          <a:xfrm>
            <a:off x="3" y="3670628"/>
            <a:ext cx="12192000" cy="25779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358" name="Google Shape;358;p44"/>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a:t>
            </a:fld>
            <a:endParaRPr/>
          </a:p>
        </p:txBody>
      </p:sp>
      <p:graphicFrame>
        <p:nvGraphicFramePr>
          <p:cNvPr id="365" name="Google Shape;365;p45"/>
          <p:cNvGraphicFramePr/>
          <p:nvPr/>
        </p:nvGraphicFramePr>
        <p:xfrm>
          <a:off x="161424" y="1635760"/>
          <a:ext cx="11869150" cy="3586480"/>
        </p:xfrm>
        <a:graphic>
          <a:graphicData uri="http://schemas.openxmlformats.org/drawingml/2006/table">
            <a:tbl>
              <a:tblPr firstRow="1" bandRow="1">
                <a:noFill/>
                <a:tableStyleId>{A6D5F48E-2B40-4A59-9BC2-3B2A72AE5AE9}</a:tableStyleId>
              </a:tblPr>
              <a:tblGrid>
                <a:gridCol w="1331575">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1498475">
                  <a:extLst>
                    <a:ext uri="{9D8B030D-6E8A-4147-A177-3AD203B41FA5}">
                      <a16:colId xmlns:a16="http://schemas.microsoft.com/office/drawing/2014/main" val="20002"/>
                    </a:ext>
                  </a:extLst>
                </a:gridCol>
                <a:gridCol w="1750600">
                  <a:extLst>
                    <a:ext uri="{9D8B030D-6E8A-4147-A177-3AD203B41FA5}">
                      <a16:colId xmlns:a16="http://schemas.microsoft.com/office/drawing/2014/main" val="20003"/>
                    </a:ext>
                  </a:extLst>
                </a:gridCol>
                <a:gridCol w="1269325">
                  <a:extLst>
                    <a:ext uri="{9D8B030D-6E8A-4147-A177-3AD203B41FA5}">
                      <a16:colId xmlns:a16="http://schemas.microsoft.com/office/drawing/2014/main" val="20004"/>
                    </a:ext>
                  </a:extLst>
                </a:gridCol>
                <a:gridCol w="1530100">
                  <a:extLst>
                    <a:ext uri="{9D8B030D-6E8A-4147-A177-3AD203B41FA5}">
                      <a16:colId xmlns:a16="http://schemas.microsoft.com/office/drawing/2014/main" val="20005"/>
                    </a:ext>
                  </a:extLst>
                </a:gridCol>
                <a:gridCol w="1567025">
                  <a:extLst>
                    <a:ext uri="{9D8B030D-6E8A-4147-A177-3AD203B41FA5}">
                      <a16:colId xmlns:a16="http://schemas.microsoft.com/office/drawing/2014/main" val="20006"/>
                    </a:ext>
                  </a:extLst>
                </a:gridCol>
                <a:gridCol w="559475">
                  <a:extLst>
                    <a:ext uri="{9D8B030D-6E8A-4147-A177-3AD203B41FA5}">
                      <a16:colId xmlns:a16="http://schemas.microsoft.com/office/drawing/2014/main" val="20007"/>
                    </a:ext>
                  </a:extLst>
                </a:gridCol>
                <a:gridCol w="992600">
                  <a:extLst>
                    <a:ext uri="{9D8B030D-6E8A-4147-A177-3AD203B41FA5}">
                      <a16:colId xmlns:a16="http://schemas.microsoft.com/office/drawing/2014/main" val="20008"/>
                    </a:ext>
                  </a:extLst>
                </a:gridCol>
              </a:tblGrid>
              <a:tr h="293550">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1143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TC_001_HomePage_AllElementsClickableAndRedirectCorrectly</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Test_All_Interactive_Elements_Work_and_Navigate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sng" strike="noStrike" cap="none">
                          <a:solidFill>
                            <a:schemeClr val="hlink"/>
                          </a:solidFill>
                          <a:latin typeface="Palatino Linotype"/>
                          <a:ea typeface="Palatino Linotype"/>
                          <a:cs typeface="Palatino Linotype"/>
                          <a:sym typeface="Palatino Linotype"/>
                          <a:hlinkClick r:id="rId3"/>
                        </a:rPr>
                      </a:br>
                      <a:r>
                        <a:rPr lang="en-US" sz="900" b="0" u="none" strike="noStrike" cap="none">
                          <a:solidFill>
                            <a:srgbClr val="434343"/>
                          </a:solidFill>
                          <a:latin typeface="Palatino Linotype"/>
                          <a:ea typeface="Palatino Linotype"/>
                          <a:cs typeface="Palatino Linotype"/>
                          <a:sym typeface="Palatino Linotype"/>
                        </a:rPr>
                        <a:t>2- Log in with valid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User is successfully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Click on account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Each link navigates to the correct target URL or section.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Navigation worked as expected for each link.</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3071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TC_UI_002_Hover_Username_Submenu</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Verify_Hover_Over_Username_Displays_Account_Submenu</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sng" strike="noStrike" cap="none">
                          <a:solidFill>
                            <a:schemeClr val="hlink"/>
                          </a:solidFill>
                          <a:latin typeface="Palatino Linotype"/>
                          <a:ea typeface="Palatino Linotype"/>
                          <a:cs typeface="Palatino Linotype"/>
                          <a:sym typeface="Palatino Linotype"/>
                          <a:hlinkClick r:id="rId3"/>
                        </a:rPr>
                      </a:br>
                      <a:r>
                        <a:rPr lang="en-US" sz="900" b="0" u="none" strike="noStrike" cap="none">
                          <a:solidFill>
                            <a:srgbClr val="434343"/>
                          </a:solidFill>
                          <a:latin typeface="Palatino Linotype"/>
                          <a:ea typeface="Palatino Linotype"/>
                          <a:cs typeface="Palatino Linotype"/>
                          <a:sym typeface="Palatino Linotype"/>
                        </a:rPr>
                        <a:t>2- Log in with valid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User is successfully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Hover over account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 submenu or dropdown appears displaying options such as:"Your Account" , "Your Orders" , etc</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The submenu appeared on hover with all expected options visible and clickable.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3071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TC_UI_003_BackToTop_AccountPage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Verify_Back_To_Top_Button_Functionality_on_Your_Account_Page</a:t>
                      </a:r>
                      <a:endParaRPr sz="9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sng" strike="noStrike" cap="none">
                          <a:solidFill>
                            <a:schemeClr val="hlink"/>
                          </a:solidFill>
                          <a:latin typeface="Palatino Linotype"/>
                          <a:ea typeface="Palatino Linotype"/>
                          <a:cs typeface="Palatino Linotype"/>
                          <a:sym typeface="Palatino Linotype"/>
                          <a:hlinkClick r:id="rId3"/>
                        </a:rPr>
                      </a:br>
                      <a:r>
                        <a:rPr lang="en-US" sz="900" b="0" u="none" strike="noStrike" cap="none">
                          <a:solidFill>
                            <a:srgbClr val="434343"/>
                          </a:solidFill>
                          <a:latin typeface="Palatino Linotype"/>
                          <a:ea typeface="Palatino Linotype"/>
                          <a:cs typeface="Palatino Linotype"/>
                          <a:sym typeface="Palatino Linotype"/>
                        </a:rPr>
                        <a:t>2- Log in with valid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User is successfully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Click on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5- Click on button back to top</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The page should smoothly scroll back to the top.</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The "Back to Top" button successfully scrolls the page to the top 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r h="401925">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TC_ACC_004_BrowsingHistory_ViewEdit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Verify_View_And_Edit_Browsing_History_Functionality</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sng" strike="noStrike" cap="none">
                          <a:solidFill>
                            <a:schemeClr val="hlink"/>
                          </a:solidFill>
                          <a:latin typeface="Palatino Linotype"/>
                          <a:ea typeface="Palatino Linotype"/>
                          <a:cs typeface="Palatino Linotype"/>
                          <a:sym typeface="Palatino Linotype"/>
                          <a:hlinkClick r:id="rId3"/>
                        </a:rPr>
                      </a:br>
                      <a:r>
                        <a:rPr lang="en-US" sz="900" b="0" u="none" strike="noStrike" cap="none">
                          <a:solidFill>
                            <a:srgbClr val="434343"/>
                          </a:solidFill>
                          <a:latin typeface="Palatino Linotype"/>
                          <a:ea typeface="Palatino Linotype"/>
                          <a:cs typeface="Palatino Linotype"/>
                          <a:sym typeface="Palatino Linotype"/>
                        </a:rPr>
                        <a:t>2- Log in with valid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User is successfully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Click on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5-On the bottom on the page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6- appear my past items </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 list of recently viewed items should be displayed.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All options in the browsing history worked as expected; items were visible, removable, and the history could be cleared or paused.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4000">
              <a:srgbClr val="017058"/>
            </a:gs>
            <a:gs pos="55000">
              <a:srgbClr val="02090E"/>
            </a:gs>
            <a:gs pos="81000">
              <a:schemeClr val="accent6"/>
            </a:gs>
            <a:gs pos="100000">
              <a:schemeClr val="dk2"/>
            </a:gs>
          </a:gsLst>
          <a:lin ang="2700000" scaled="0"/>
        </a:gradFill>
        <a:effectLst/>
      </p:bgPr>
    </p:bg>
    <p:spTree>
      <p:nvGrpSpPr>
        <p:cNvPr id="1" name="Shape 239"/>
        <p:cNvGrpSpPr/>
        <p:nvPr/>
      </p:nvGrpSpPr>
      <p:grpSpPr>
        <a:xfrm>
          <a:off x="0" y="0"/>
          <a:ext cx="0" cy="0"/>
          <a:chOff x="0" y="0"/>
          <a:chExt cx="0" cy="0"/>
        </a:xfrm>
      </p:grpSpPr>
      <p:sp>
        <p:nvSpPr>
          <p:cNvPr id="240" name="Google Shape;240;p28"/>
          <p:cNvSpPr txBox="1">
            <a:spLocks noGrp="1"/>
          </p:cNvSpPr>
          <p:nvPr>
            <p:ph type="title"/>
          </p:nvPr>
        </p:nvSpPr>
        <p:spPr>
          <a:xfrm>
            <a:off x="838201" y="365125"/>
            <a:ext cx="4466502" cy="193686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BFBFBF"/>
              </a:buClr>
              <a:buSzPts val="3200"/>
              <a:buFont typeface="Palatino Linotype"/>
              <a:buNone/>
            </a:pPr>
            <a:r>
              <a:rPr lang="en-US"/>
              <a:t>AGENDA</a:t>
            </a:r>
            <a:endParaRPr/>
          </a:p>
        </p:txBody>
      </p:sp>
      <p:sp>
        <p:nvSpPr>
          <p:cNvPr id="241" name="Google Shape;241;p28"/>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1800"/>
              <a:buChar char="•"/>
            </a:pPr>
            <a:r>
              <a:rPr lang="en-US"/>
              <a:t>Introduction</a:t>
            </a:r>
            <a:endParaRPr/>
          </a:p>
          <a:p>
            <a:pPr marL="228600" lvl="0" indent="-228600" algn="l" rtl="0">
              <a:lnSpc>
                <a:spcPct val="120000"/>
              </a:lnSpc>
              <a:spcBef>
                <a:spcPts val="1600"/>
              </a:spcBef>
              <a:spcAft>
                <a:spcPts val="0"/>
              </a:spcAft>
              <a:buSzPts val="1800"/>
              <a:buChar char="•"/>
            </a:pPr>
            <a:r>
              <a:rPr lang="en-US"/>
              <a:t>Manual of 8 features</a:t>
            </a:r>
            <a:endParaRPr/>
          </a:p>
          <a:p>
            <a:pPr marL="228600" lvl="0" indent="-228600" algn="l" rtl="0">
              <a:lnSpc>
                <a:spcPct val="120000"/>
              </a:lnSpc>
              <a:spcBef>
                <a:spcPts val="1600"/>
              </a:spcBef>
              <a:spcAft>
                <a:spcPts val="0"/>
              </a:spcAft>
              <a:buSzPts val="1800"/>
              <a:buChar char="•"/>
            </a:pPr>
            <a:r>
              <a:rPr lang="en-US"/>
              <a:t>API Testing (Postman)</a:t>
            </a:r>
            <a:endParaRPr/>
          </a:p>
          <a:p>
            <a:pPr marL="228600" lvl="0" indent="-228600" algn="l" rtl="0">
              <a:lnSpc>
                <a:spcPct val="120000"/>
              </a:lnSpc>
              <a:spcBef>
                <a:spcPts val="1600"/>
              </a:spcBef>
              <a:spcAft>
                <a:spcPts val="0"/>
              </a:spcAft>
              <a:buSzPts val="1800"/>
              <a:buChar char="•"/>
            </a:pPr>
            <a:r>
              <a:rPr lang="en-US"/>
              <a:t>Automation (Selenium)</a:t>
            </a:r>
            <a:endParaRPr/>
          </a:p>
          <a:p>
            <a:pPr marL="228600" lvl="0" indent="-228600" algn="l" rtl="0">
              <a:lnSpc>
                <a:spcPct val="120000"/>
              </a:lnSpc>
              <a:spcBef>
                <a:spcPts val="1600"/>
              </a:spcBef>
              <a:spcAft>
                <a:spcPts val="0"/>
              </a:spcAft>
              <a:buSzPts val="1800"/>
              <a:buChar char="•"/>
            </a:pPr>
            <a:r>
              <a:rPr lang="en-US"/>
              <a:t>Questions</a:t>
            </a:r>
            <a:endParaRPr/>
          </a:p>
        </p:txBody>
      </p:sp>
      <p:pic>
        <p:nvPicPr>
          <p:cNvPr id="242" name="Google Shape;242;p28" title="download.png"/>
          <p:cNvPicPr preferRelativeResize="0"/>
          <p:nvPr/>
        </p:nvPicPr>
        <p:blipFill>
          <a:blip r:embed="rId3">
            <a:alphaModFix/>
          </a:blip>
          <a:stretch>
            <a:fillRect/>
          </a:stretch>
        </p:blipFill>
        <p:spPr>
          <a:xfrm>
            <a:off x="6567676" y="737713"/>
            <a:ext cx="5148550" cy="5382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6"/>
          <p:cNvSpPr txBox="1">
            <a:spLocks noGrp="1"/>
          </p:cNvSpPr>
          <p:nvPr>
            <p:ph type="title"/>
          </p:nvPr>
        </p:nvSpPr>
        <p:spPr>
          <a:xfrm>
            <a:off x="0" y="304799"/>
            <a:ext cx="12192000" cy="3215700"/>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HOMEPAGE</a:t>
            </a:r>
            <a:endParaRPr/>
          </a:p>
        </p:txBody>
      </p:sp>
      <p:sp>
        <p:nvSpPr>
          <p:cNvPr id="371" name="Google Shape;371;p46"/>
          <p:cNvSpPr txBox="1">
            <a:spLocks noGrp="1"/>
          </p:cNvSpPr>
          <p:nvPr>
            <p:ph type="subTitle" idx="1"/>
          </p:nvPr>
        </p:nvSpPr>
        <p:spPr>
          <a:xfrm>
            <a:off x="3" y="3670628"/>
            <a:ext cx="12192000" cy="25779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372" name="Google Shape;372;p46"/>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7"/>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a:t>
            </a:fld>
            <a:endParaRPr/>
          </a:p>
        </p:txBody>
      </p:sp>
      <p:graphicFrame>
        <p:nvGraphicFramePr>
          <p:cNvPr id="379" name="Google Shape;379;p47"/>
          <p:cNvGraphicFramePr/>
          <p:nvPr/>
        </p:nvGraphicFramePr>
        <p:xfrm>
          <a:off x="132088" y="980569"/>
          <a:ext cx="11927825" cy="5034280"/>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704425">
                  <a:extLst>
                    <a:ext uri="{9D8B030D-6E8A-4147-A177-3AD203B41FA5}">
                      <a16:colId xmlns:a16="http://schemas.microsoft.com/office/drawing/2014/main" val="20001"/>
                    </a:ext>
                  </a:extLst>
                </a:gridCol>
                <a:gridCol w="3704425">
                  <a:extLst>
                    <a:ext uri="{9D8B030D-6E8A-4147-A177-3AD203B41FA5}">
                      <a16:colId xmlns:a16="http://schemas.microsoft.com/office/drawing/2014/main" val="20002"/>
                    </a:ext>
                  </a:extLst>
                </a:gridCol>
                <a:gridCol w="2083750">
                  <a:extLst>
                    <a:ext uri="{9D8B030D-6E8A-4147-A177-3AD203B41FA5}">
                      <a16:colId xmlns:a16="http://schemas.microsoft.com/office/drawing/2014/main" val="20003"/>
                    </a:ext>
                  </a:extLst>
                </a:gridCol>
              </a:tblGrid>
              <a:tr h="143350">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6468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Functionality of Main Promotional Banner</a:t>
                      </a:r>
                      <a:endParaRPr/>
                    </a:p>
                  </a:txBody>
                  <a:tcPr marL="50800" marR="50800" marT="12700" marB="12700" anchor="ctr"/>
                </a:tc>
                <a:tc>
                  <a:txBody>
                    <a:bodyPr/>
                    <a:lstStyle/>
                    <a:p>
                      <a:pPr marL="0" marR="0" lvl="0" indent="0" algn="ctr" rtl="0">
                        <a:spcBef>
                          <a:spcPts val="0"/>
                        </a:spcBef>
                        <a:spcAft>
                          <a:spcPts val="0"/>
                        </a:spcAft>
                        <a:buNone/>
                      </a:pPr>
                      <a:br>
                        <a:rPr lang="en-US" sz="1000" b="0" u="none" strike="noStrike" cap="none">
                          <a:solidFill>
                            <a:srgbClr val="434343"/>
                          </a:solidFill>
                          <a:latin typeface="Palatino Linotype"/>
                          <a:ea typeface="Palatino Linotype"/>
                          <a:cs typeface="Palatino Linotype"/>
                          <a:sym typeface="Palatino Linotype"/>
                        </a:rPr>
                      </a:b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As a user, I want to interact with the main promotional banner with full functionality, so that I can easily access and explore highlighted offers on the website.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Both Carousel Arrow are clickable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Clicking the right carousel make the banners advance sequentially</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Clicking the left carousel make the banners display in reverse order</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Each banner is clickable and redirects to its associated page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TC_Homepage_Main Promotional Banner_001</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TC_Homepage_Main Promotional Banner_002</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TC_Homepage_Main Promotional Banner_003</a:t>
                      </a:r>
                      <a:endParaRPr/>
                    </a:p>
                  </a:txBody>
                  <a:tcPr marL="50800" marR="50800" marT="12700" marB="12700" anchor="ctr"/>
                </a:tc>
                <a:extLst>
                  <a:ext uri="{0D108BD9-81ED-4DB2-BD59-A6C34878D82A}">
                    <a16:rowId xmlns:a16="http://schemas.microsoft.com/office/drawing/2014/main" val="10001"/>
                  </a:ext>
                </a:extLst>
              </a:tr>
              <a:tr h="6468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Click Category Cards for Product Navigation</a:t>
                      </a:r>
                      <a:endParaRPr/>
                    </a:p>
                  </a:txBody>
                  <a:tcPr marL="50800" marR="50800" marT="12700" marB="12700" anchor="ctr"/>
                </a:tc>
                <a:tc>
                  <a:txBody>
                    <a:bodyPr/>
                    <a:lstStyle/>
                    <a:p>
                      <a:pPr marL="0" marR="0" lvl="0" indent="0" algn="ctr" rtl="0">
                        <a:spcBef>
                          <a:spcPts val="0"/>
                        </a:spcBef>
                        <a:spcAft>
                          <a:spcPts val="0"/>
                        </a:spcAft>
                        <a:buNone/>
                      </a:pPr>
                      <a:br>
                        <a:rPr lang="en-US" sz="1000" b="0" u="none" strike="noStrike" cap="none">
                          <a:solidFill>
                            <a:srgbClr val="434343"/>
                          </a:solidFill>
                          <a:latin typeface="Palatino Linotype"/>
                          <a:ea typeface="Palatino Linotype"/>
                          <a:cs typeface="Palatino Linotype"/>
                          <a:sym typeface="Palatino Linotype"/>
                        </a:rPr>
                      </a:b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As a user, I want to access each category card by clicking on its image or hyperlink, so that I can easily browse the related product list.</a:t>
                      </a:r>
                      <a:br>
                        <a:rPr lang="en-US" sz="1000" b="0" u="none" strike="noStrike" cap="none">
                          <a:solidFill>
                            <a:srgbClr val="434343"/>
                          </a:solidFill>
                          <a:latin typeface="Palatino Linotype"/>
                          <a:ea typeface="Palatino Linotype"/>
                          <a:cs typeface="Palatino Linotype"/>
                          <a:sym typeface="Palatino Linotype"/>
                        </a:rPr>
                      </a:br>
                      <a:endParaRPr sz="10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Each Category Card image should be clickable and redirect to associated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Each Category Card hyperlink should be clickable and redirect to associated page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Clicking each Category Card hyperlink, category cart image must redirect to same associated page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TC_Homepage_Catagory Cards_001</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TC_Homepage_Catagory Cards_002</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TC_Homepage_Catagory Cards_003</a:t>
                      </a:r>
                      <a:endParaRPr/>
                    </a:p>
                  </a:txBody>
                  <a:tcPr marL="50800" marR="50800" marT="12700" marB="12700" anchor="ctr"/>
                </a:tc>
                <a:extLst>
                  <a:ext uri="{0D108BD9-81ED-4DB2-BD59-A6C34878D82A}">
                    <a16:rowId xmlns:a16="http://schemas.microsoft.com/office/drawing/2014/main" val="10002"/>
                  </a:ext>
                </a:extLst>
              </a:tr>
              <a:tr h="1590950">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Validate functionality and navigation of homepage sliders</a:t>
                      </a:r>
                      <a:endParaRPr/>
                    </a:p>
                  </a:txBody>
                  <a:tcPr marL="50800" marR="50800" marT="12700" marB="12700" anchor="ctr"/>
                </a:tc>
                <a:tc>
                  <a:txBody>
                    <a:bodyPr/>
                    <a:lstStyle/>
                    <a:p>
                      <a:pPr marL="0" marR="0" lvl="0" indent="0" algn="ctr" rtl="0">
                        <a:spcBef>
                          <a:spcPts val="0"/>
                        </a:spcBef>
                        <a:spcAft>
                          <a:spcPts val="0"/>
                        </a:spcAft>
                        <a:buNone/>
                      </a:pP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As a user, I want the homepage sliders to function smoothly and respond to interactions, so that I can easily view and access featured content, product cards, or category cards displayed in the sliders.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All slider hyperlinks must be functional and correctly redirect to their respective destination pages.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Each Category Card hyperlink should be clickable and redirect to associated page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Both Carousel Arrow are clickable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Clicking the right carousel make the products or </a:t>
                      </a:r>
                      <a:r>
                        <a:rPr lang="en-US" sz="1000">
                          <a:solidFill>
                            <a:srgbClr val="434343"/>
                          </a:solidFill>
                        </a:rPr>
                        <a:t>categories</a:t>
                      </a:r>
                      <a:r>
                        <a:rPr lang="en-US" sz="1000" b="0" u="none" strike="noStrike" cap="none">
                          <a:solidFill>
                            <a:srgbClr val="434343"/>
                          </a:solidFill>
                          <a:latin typeface="Palatino Linotype"/>
                          <a:ea typeface="Palatino Linotype"/>
                          <a:cs typeface="Palatino Linotype"/>
                          <a:sym typeface="Palatino Linotype"/>
                        </a:rPr>
                        <a:t> cards advance sequentially</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Clicking the left carousel make the products or </a:t>
                      </a:r>
                      <a:r>
                        <a:rPr lang="en-US" sz="1000">
                          <a:solidFill>
                            <a:srgbClr val="434343"/>
                          </a:solidFill>
                        </a:rPr>
                        <a:t>categories</a:t>
                      </a:r>
                      <a:r>
                        <a:rPr lang="en-US" sz="1000" b="0" u="none" strike="noStrike" cap="none">
                          <a:solidFill>
                            <a:srgbClr val="434343"/>
                          </a:solidFill>
                          <a:latin typeface="Palatino Linotype"/>
                          <a:ea typeface="Palatino Linotype"/>
                          <a:cs typeface="Palatino Linotype"/>
                          <a:sym typeface="Palatino Linotype"/>
                        </a:rPr>
                        <a:t> cards display in reverse order</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✓Each card at the sliders clickable and redirect to associated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"Start Over" button is clickable for  Sliders that contain and resets the slider to the first item.</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All homepage sliders should have correct design and are fully responsive across viewports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TC_Homepage_Sliders_001</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TC_Homepage_Sliders_002</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TC_Homepage_Sliders_003</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TC_Homepage_Sliders_004</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TC_Homepage_Sliders_005</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TC_Homepage_Sliders_006</a:t>
                      </a:r>
                      <a:br>
                        <a:rPr lang="en-US" sz="1000" b="0" u="none" strike="noStrike" cap="none">
                          <a:solidFill>
                            <a:srgbClr val="434343"/>
                          </a:solidFill>
                          <a:latin typeface="Palatino Linotype"/>
                          <a:ea typeface="Palatino Linotype"/>
                          <a:cs typeface="Palatino Linotype"/>
                          <a:sym typeface="Palatino Linotype"/>
                        </a:rPr>
                      </a:br>
                      <a:endParaRPr sz="10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3"/>
                  </a:ext>
                </a:extLst>
              </a:tr>
              <a:tr h="4370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Validate functionality of signing button or "start here" hyperlink</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user I want to access sign in or registration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easy from homepage so that icon access my account or create account.</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Singing button is functional and redirect to signing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Hyperlink "start here" is functional and should redirect to register page.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TC_Homepage_Signing and register Section_001</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TC_Homepage_Signing and register Section_002</a:t>
                      </a:r>
                      <a:endParaRPr/>
                    </a:p>
                  </a:txBody>
                  <a:tcPr marL="50800" marR="50800" marT="12700" marB="1270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8"/>
          <p:cNvSpPr txBox="1">
            <a:spLocks noGrp="1"/>
          </p:cNvSpPr>
          <p:nvPr>
            <p:ph type="title"/>
          </p:nvPr>
        </p:nvSpPr>
        <p:spPr>
          <a:xfrm>
            <a:off x="0" y="304799"/>
            <a:ext cx="12192000" cy="3215700"/>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HOMEPAGE</a:t>
            </a:r>
            <a:endParaRPr/>
          </a:p>
        </p:txBody>
      </p:sp>
      <p:sp>
        <p:nvSpPr>
          <p:cNvPr id="385" name="Google Shape;385;p48"/>
          <p:cNvSpPr txBox="1">
            <a:spLocks noGrp="1"/>
          </p:cNvSpPr>
          <p:nvPr>
            <p:ph type="subTitle" idx="1"/>
          </p:nvPr>
        </p:nvSpPr>
        <p:spPr>
          <a:xfrm>
            <a:off x="3" y="3670628"/>
            <a:ext cx="12192000" cy="25779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386" name="Google Shape;386;p48"/>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9"/>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23</a:t>
            </a:fld>
            <a:endParaRPr/>
          </a:p>
        </p:txBody>
      </p:sp>
      <p:graphicFrame>
        <p:nvGraphicFramePr>
          <p:cNvPr id="393" name="Google Shape;393;p49"/>
          <p:cNvGraphicFramePr/>
          <p:nvPr/>
        </p:nvGraphicFramePr>
        <p:xfrm>
          <a:off x="172452" y="1127194"/>
          <a:ext cx="11847100" cy="4723375"/>
        </p:xfrm>
        <a:graphic>
          <a:graphicData uri="http://schemas.openxmlformats.org/drawingml/2006/table">
            <a:tbl>
              <a:tblPr firstRow="1" bandRow="1">
                <a:noFill/>
                <a:tableStyleId>{A6D5F48E-2B40-4A59-9BC2-3B2A72AE5AE9}</a:tableStyleId>
              </a:tblPr>
              <a:tblGrid>
                <a:gridCol w="1309525">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707200">
                  <a:extLst>
                    <a:ext uri="{9D8B030D-6E8A-4147-A177-3AD203B41FA5}">
                      <a16:colId xmlns:a16="http://schemas.microsoft.com/office/drawing/2014/main" val="20002"/>
                    </a:ext>
                  </a:extLst>
                </a:gridCol>
                <a:gridCol w="2731350">
                  <a:extLst>
                    <a:ext uri="{9D8B030D-6E8A-4147-A177-3AD203B41FA5}">
                      <a16:colId xmlns:a16="http://schemas.microsoft.com/office/drawing/2014/main" val="20003"/>
                    </a:ext>
                  </a:extLst>
                </a:gridCol>
                <a:gridCol w="486225">
                  <a:extLst>
                    <a:ext uri="{9D8B030D-6E8A-4147-A177-3AD203B41FA5}">
                      <a16:colId xmlns:a16="http://schemas.microsoft.com/office/drawing/2014/main" val="20004"/>
                    </a:ext>
                  </a:extLst>
                </a:gridCol>
                <a:gridCol w="2123725">
                  <a:extLst>
                    <a:ext uri="{9D8B030D-6E8A-4147-A177-3AD203B41FA5}">
                      <a16:colId xmlns:a16="http://schemas.microsoft.com/office/drawing/2014/main" val="20005"/>
                    </a:ext>
                  </a:extLst>
                </a:gridCol>
                <a:gridCol w="1478400">
                  <a:extLst>
                    <a:ext uri="{9D8B030D-6E8A-4147-A177-3AD203B41FA5}">
                      <a16:colId xmlns:a16="http://schemas.microsoft.com/office/drawing/2014/main" val="20006"/>
                    </a:ext>
                  </a:extLst>
                </a:gridCol>
                <a:gridCol w="598400">
                  <a:extLst>
                    <a:ext uri="{9D8B030D-6E8A-4147-A177-3AD203B41FA5}">
                      <a16:colId xmlns:a16="http://schemas.microsoft.com/office/drawing/2014/main" val="20007"/>
                    </a:ext>
                  </a:extLst>
                </a:gridCol>
                <a:gridCol w="1042300">
                  <a:extLst>
                    <a:ext uri="{9D8B030D-6E8A-4147-A177-3AD203B41FA5}">
                      <a16:colId xmlns:a16="http://schemas.microsoft.com/office/drawing/2014/main" val="20008"/>
                    </a:ext>
                  </a:extLst>
                </a:gridCol>
              </a:tblGrid>
              <a:tr h="202525">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10160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TC_Homepage_Main Promotional Banner_001</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Right Carousel Arrow Functionality Check</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 Open https://www.amazon.eg/</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2- Click on carousel Arrow (Right) of the Main Promotional Banner</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that at the middle top of the page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 Repeat step 2 several times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The carousel is fully functional. When the right navigation arrow is clicked, the promo banners advance sequentially and loop back to the first banner after reaching the end.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The carousel behaved as expected. Clicking the right side of the carousel advanced the promo banners in sequence and looped back to the first banner after the last one.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10160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TC_Homepage_Main Promotional Banner_002</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Left Carousel Functionality Check</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 Open https://www.amazon.eg/</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2- Click on carousel Arrow (left) of the Main Promotional Banner</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that at the middle top of the page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 Repeat step 2 several times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The carousel is fully functional When the left navigation arrow is clicked, the banners display in reverse order and cycle back from the beginning appropriately.</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Clicking the left side of the carousel displayed the previous banners and cycled back in reverse correctly.</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10160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TC_Homepage_Main Promotional Banner_003</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Verify that each banner is clickable and redirects to its associated page</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1-Open https://www.amazon.eg/</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2-Click on the first banner in the carousel at the middle top of the page.</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3-Click on the right arrow in the carousel to move to the next banner.</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4-Repeat step 3 and click on each banner to test all available banners.</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5-Ensure all banners are tested.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Each banner in the carousel is clickable and Clicking a banner redirects to the correct page.</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Carousel navigation worked as expected and Clicking each banner successfully redirected to its associated landing page</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r h="491725">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TC_Homepage_Catagory Cards_001</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Verify that each Category Card image clickable and redirect to associated page.</a:t>
                      </a:r>
                      <a:br>
                        <a:rPr lang="en-US" sz="800" b="0" u="none" strike="noStrike" cap="none">
                          <a:solidFill>
                            <a:srgbClr val="434343"/>
                          </a:solidFill>
                          <a:latin typeface="Palatino Linotype"/>
                          <a:ea typeface="Palatino Linotype"/>
                          <a:cs typeface="Palatino Linotype"/>
                          <a:sym typeface="Palatino Linotype"/>
                        </a:rPr>
                      </a:br>
                      <a:endParaRPr sz="8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1-Open https://www.amazon.eg/</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2-Click on the image of the category card</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 repeat step 2 for each category card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Clicking the Category Card image redirects to the correct associated landing page.</a:t>
                      </a:r>
                      <a:br>
                        <a:rPr lang="en-US" sz="800" b="0" u="none" strike="noStrike" cap="none">
                          <a:solidFill>
                            <a:srgbClr val="434343"/>
                          </a:solidFill>
                          <a:latin typeface="Palatino Linotype"/>
                          <a:ea typeface="Palatino Linotype"/>
                          <a:cs typeface="Palatino Linotype"/>
                          <a:sym typeface="Palatino Linotype"/>
                        </a:rPr>
                      </a:br>
                      <a:endParaRPr sz="8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Category Card image was clickable and redirected to the correct associated page successfully.</a:t>
                      </a:r>
                      <a:br>
                        <a:rPr lang="en-US" sz="800" b="0" u="none" strike="noStrike" cap="none">
                          <a:solidFill>
                            <a:srgbClr val="434343"/>
                          </a:solidFill>
                          <a:latin typeface="Palatino Linotype"/>
                          <a:ea typeface="Palatino Linotype"/>
                          <a:cs typeface="Palatino Linotype"/>
                          <a:sym typeface="Palatino Linotype"/>
                        </a:rPr>
                      </a:br>
                      <a:endParaRPr sz="8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4"/>
                  </a:ext>
                </a:extLst>
              </a:tr>
              <a:tr h="608575">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TC_Homepage_Catagory Cards_002</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Verify that each Category Card hyperlink clickable and redirect to associated page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1-Open https://www.amazon.eg/</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2-Click on the hyperlink of the category card</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 repeat step 2 for each category card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Clicking the Category Card hyperlink redirects to the correct associated landing page.</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Category Card Hyperlink was clickable and redirected to the correct associated page successfully.</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5"/>
                  </a:ext>
                </a:extLst>
              </a:tr>
              <a:tr h="608575">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TC_Homepage_Catagory Cards_003</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Verify that when user click each Category Card hyperlink and category cart image redirect to same associated page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1-Open https://www.amazon.eg/</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2-Click on the hyperlink of the category card in new tap</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3-Click on the image of the same category card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4- repeat step 2 and 3 for each category card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Clicking both the Category Card image and its associated hyperlink redirects the user to the same landing page.</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Both the Category Card image and its hyperlink were clickable and redirected to the same associated landing page successfully.</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0"/>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24</a:t>
            </a:fld>
            <a:endParaRPr/>
          </a:p>
        </p:txBody>
      </p:sp>
      <p:graphicFrame>
        <p:nvGraphicFramePr>
          <p:cNvPr id="400" name="Google Shape;400;p50"/>
          <p:cNvGraphicFramePr/>
          <p:nvPr/>
        </p:nvGraphicFramePr>
        <p:xfrm>
          <a:off x="66174" y="172924"/>
          <a:ext cx="11869150" cy="5748720"/>
        </p:xfrm>
        <a:graphic>
          <a:graphicData uri="http://schemas.openxmlformats.org/drawingml/2006/table">
            <a:tbl>
              <a:tblPr firstRow="1" bandRow="1">
                <a:noFill/>
                <a:tableStyleId>{A6D5F48E-2B40-4A59-9BC2-3B2A72AE5AE9}</a:tableStyleId>
              </a:tblPr>
              <a:tblGrid>
                <a:gridCol w="1331575">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707200">
                  <a:extLst>
                    <a:ext uri="{9D8B030D-6E8A-4147-A177-3AD203B41FA5}">
                      <a16:colId xmlns:a16="http://schemas.microsoft.com/office/drawing/2014/main" val="20002"/>
                    </a:ext>
                  </a:extLst>
                </a:gridCol>
                <a:gridCol w="2731350">
                  <a:extLst>
                    <a:ext uri="{9D8B030D-6E8A-4147-A177-3AD203B41FA5}">
                      <a16:colId xmlns:a16="http://schemas.microsoft.com/office/drawing/2014/main" val="20003"/>
                    </a:ext>
                  </a:extLst>
                </a:gridCol>
                <a:gridCol w="486225">
                  <a:extLst>
                    <a:ext uri="{9D8B030D-6E8A-4147-A177-3AD203B41FA5}">
                      <a16:colId xmlns:a16="http://schemas.microsoft.com/office/drawing/2014/main" val="20004"/>
                    </a:ext>
                  </a:extLst>
                </a:gridCol>
                <a:gridCol w="2123725">
                  <a:extLst>
                    <a:ext uri="{9D8B030D-6E8A-4147-A177-3AD203B41FA5}">
                      <a16:colId xmlns:a16="http://schemas.microsoft.com/office/drawing/2014/main" val="20005"/>
                    </a:ext>
                  </a:extLst>
                </a:gridCol>
                <a:gridCol w="1567025">
                  <a:extLst>
                    <a:ext uri="{9D8B030D-6E8A-4147-A177-3AD203B41FA5}">
                      <a16:colId xmlns:a16="http://schemas.microsoft.com/office/drawing/2014/main" val="20006"/>
                    </a:ext>
                  </a:extLst>
                </a:gridCol>
                <a:gridCol w="559475">
                  <a:extLst>
                    <a:ext uri="{9D8B030D-6E8A-4147-A177-3AD203B41FA5}">
                      <a16:colId xmlns:a16="http://schemas.microsoft.com/office/drawing/2014/main" val="20007"/>
                    </a:ext>
                  </a:extLst>
                </a:gridCol>
                <a:gridCol w="992600">
                  <a:extLst>
                    <a:ext uri="{9D8B030D-6E8A-4147-A177-3AD203B41FA5}">
                      <a16:colId xmlns:a16="http://schemas.microsoft.com/office/drawing/2014/main" val="20008"/>
                    </a:ext>
                  </a:extLst>
                </a:gridCol>
              </a:tblGrid>
              <a:tr h="296525">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39120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TC_Homepage_Sliders_001</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Checking that all slider hyperlinks (e.g., ‘See More’, ‘Shop Now’, ‘Start Shopping’, ‘Explore More’) are functional and correctly redirect to their respective destination pages.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1-Open https://www.amazon.eg/</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2-Identify the clickable hyperlink (e.g., "Shop Now", "See More", etc.) on the currently visible slide.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3-Click on the hyperlink and verify that it redirects to the correct destination page.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4-Navigate back to the homepage.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5-Scroll down to the next slide.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Repeat steps 2–3 for all slides in the homepage slider.</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Each slider hyperlink should be clickable and must redirect the user to the intended destination page relevant to the slider content, without errors or blank pages.</a:t>
                      </a:r>
                      <a:endParaRPr/>
                    </a:p>
                  </a:txBody>
                  <a:tcPr marL="50800" marR="50800" marT="12700" marB="12700" anchor="ctr"/>
                </a:tc>
                <a:tc>
                  <a:txBody>
                    <a:bodyPr/>
                    <a:lstStyle/>
                    <a:p>
                      <a:pPr marL="0" marR="0" lvl="0" indent="0" algn="ctr" rtl="0">
                        <a:spcBef>
                          <a:spcPts val="0"/>
                        </a:spcBef>
                        <a:spcAft>
                          <a:spcPts val="0"/>
                        </a:spcAft>
                        <a:buNone/>
                      </a:pP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All slider hyperlinks were clickable and successfully redirected to the correct destination pages. The content on each redirected page matched the slider’s promotional text .</a:t>
                      </a:r>
                      <a:br>
                        <a:rPr lang="en-US" sz="700" b="0" u="none" strike="noStrike" cap="none">
                          <a:solidFill>
                            <a:srgbClr val="434343"/>
                          </a:solidFill>
                          <a:latin typeface="Palatino Linotype"/>
                          <a:ea typeface="Palatino Linotype"/>
                          <a:cs typeface="Palatino Linotype"/>
                          <a:sym typeface="Palatino Linotype"/>
                        </a:rPr>
                      </a:br>
                      <a:br>
                        <a:rPr lang="en-US" sz="700" b="0" u="none" strike="noStrike" cap="none">
                          <a:solidFill>
                            <a:srgbClr val="434343"/>
                          </a:solidFill>
                          <a:latin typeface="Palatino Linotype"/>
                          <a:ea typeface="Palatino Linotype"/>
                          <a:cs typeface="Palatino Linotype"/>
                          <a:sym typeface="Palatino Linotype"/>
                        </a:rPr>
                      </a:br>
                      <a:endParaRPr sz="7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69340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TC_Homepage_Sliders_002</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Right Carousel Arrow Functionality Check</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 Open https://www.amazon.eg/</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 Scroll down to reach the first product slider</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 Click on carousel Arrow (Right) of the product slider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 Repeat step 3 several times until reach the end of the displayed products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5- Scroll down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6- repeat step 3 - 4 for each slider at the home 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The carousel is fully functional. When the right navigation arrow is clicked, the products cards advance sequentially, and carousel disappear when user reach the end of the products cards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The carousel behaved as expected. Clicking the right side of the carousel advanced the products cards in sequence and disappear when user reach the end of displayed products cards .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78920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TC_Homepage_Sliders_003</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Left Carousel Arrow Functionality Check</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 Open https://www.amazon.eg/</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 Scroll down to reach the first product slider</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 Click on carousel Arrow (Right) of the product slider until reach the end of the displayed products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 Click on carousel Arrow (left) of the product slider until reach the end of the displayed products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6- Scroll down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7- repeat step 3 - 4 for each slider at the home 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The carousel is fully </a:t>
                      </a:r>
                      <a:r>
                        <a:rPr lang="en-US" sz="700">
                          <a:solidFill>
                            <a:srgbClr val="434343"/>
                          </a:solidFill>
                        </a:rPr>
                        <a:t>functional</a:t>
                      </a:r>
                      <a:r>
                        <a:rPr lang="en-US" sz="700" b="0" u="none" strike="noStrike" cap="none">
                          <a:solidFill>
                            <a:srgbClr val="434343"/>
                          </a:solidFill>
                          <a:latin typeface="Palatino Linotype"/>
                          <a:ea typeface="Palatino Linotype"/>
                          <a:cs typeface="Palatino Linotype"/>
                          <a:sym typeface="Palatino Linotype"/>
                        </a:rPr>
                        <a:t> When the left navigation arrow is clicked, the </a:t>
                      </a:r>
                      <a:r>
                        <a:rPr lang="en-US" sz="700">
                          <a:solidFill>
                            <a:srgbClr val="434343"/>
                          </a:solidFill>
                        </a:rPr>
                        <a:t>products</a:t>
                      </a:r>
                      <a:r>
                        <a:rPr lang="en-US" sz="700" b="0" u="none" strike="noStrike" cap="none">
                          <a:solidFill>
                            <a:srgbClr val="434343"/>
                          </a:solidFill>
                          <a:latin typeface="Palatino Linotype"/>
                          <a:ea typeface="Palatino Linotype"/>
                          <a:cs typeface="Palatino Linotype"/>
                          <a:sym typeface="Palatino Linotype"/>
                        </a:rPr>
                        <a:t> cards display in reverse order and cycle back from the beginning appropriately.</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Clicking the left side of the carousel displayed the previous banners and cycled back in reverse correctly.</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r h="69340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TC_Homepage_Sliders_004</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Verify that each card at the sliders clickable and redirect to associated page.</a:t>
                      </a:r>
                      <a:br>
                        <a:rPr lang="en-US" sz="700" b="0" u="none" strike="noStrike" cap="none">
                          <a:solidFill>
                            <a:srgbClr val="434343"/>
                          </a:solidFill>
                          <a:latin typeface="Palatino Linotype"/>
                          <a:ea typeface="Palatino Linotype"/>
                          <a:cs typeface="Palatino Linotype"/>
                          <a:sym typeface="Palatino Linotype"/>
                        </a:rPr>
                      </a:br>
                      <a:br>
                        <a:rPr lang="en-US" sz="700" b="0" u="none" strike="noStrike" cap="none">
                          <a:solidFill>
                            <a:srgbClr val="434343"/>
                          </a:solidFill>
                          <a:latin typeface="Palatino Linotype"/>
                          <a:ea typeface="Palatino Linotype"/>
                          <a:cs typeface="Palatino Linotype"/>
                          <a:sym typeface="Palatino Linotype"/>
                        </a:rPr>
                      </a:br>
                      <a:endParaRPr sz="7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1-Open </a:t>
                      </a:r>
                      <a:r>
                        <a:rPr lang="en-US" sz="700" b="0" u="sng" strike="noStrike" cap="none">
                          <a:solidFill>
                            <a:schemeClr val="hlink"/>
                          </a:solidFill>
                          <a:latin typeface="Palatino Linotype"/>
                          <a:ea typeface="Palatino Linotype"/>
                          <a:cs typeface="Palatino Linotype"/>
                          <a:sym typeface="Palatino Linotype"/>
                          <a:hlinkClick r:id="rId3"/>
                        </a:rPr>
                        <a:t>https://www.amazon.eg/</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2-Scroll down until you reach the first horizontal product slider.</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3-Click on each card/item in the first slider and verify that it redirects to the correct product or category page.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4-Return to the homepage and scroll to the next slider section.</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5-Repeat step 3 for each card in all visible sliders on the homepage.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Clicking cards redirects to the correct associated landing page.</a:t>
                      </a:r>
                      <a:br>
                        <a:rPr lang="en-US" sz="700" b="0" u="none" strike="noStrike" cap="none">
                          <a:solidFill>
                            <a:srgbClr val="434343"/>
                          </a:solidFill>
                          <a:latin typeface="Palatino Linotype"/>
                          <a:ea typeface="Palatino Linotype"/>
                          <a:cs typeface="Palatino Linotype"/>
                          <a:sym typeface="Palatino Linotype"/>
                        </a:rPr>
                      </a:br>
                      <a:endParaRPr sz="7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Cards were clickable and redirected to the correct associated page successfully.</a:t>
                      </a:r>
                      <a:br>
                        <a:rPr lang="en-US" sz="700" b="0" u="none" strike="noStrike" cap="none">
                          <a:solidFill>
                            <a:srgbClr val="434343"/>
                          </a:solidFill>
                          <a:latin typeface="Palatino Linotype"/>
                          <a:ea typeface="Palatino Linotype"/>
                          <a:cs typeface="Palatino Linotype"/>
                          <a:sym typeface="Palatino Linotype"/>
                        </a:rPr>
                      </a:br>
                      <a:endParaRPr sz="7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4"/>
                  </a:ext>
                </a:extLst>
              </a:tr>
              <a:tr h="1268175">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TC_Homepage_Sliders_005</a:t>
                      </a:r>
                      <a:endParaRPr/>
                    </a:p>
                  </a:txBody>
                  <a:tcPr marL="50800" marR="50800" marT="12700" marB="12700" anchor="ctr"/>
                </a:tc>
                <a:tc>
                  <a:txBody>
                    <a:bodyPr/>
                    <a:lstStyle/>
                    <a:p>
                      <a:pPr marL="0" marR="0" lvl="0" indent="0" algn="ctr" rtl="0">
                        <a:spcBef>
                          <a:spcPts val="0"/>
                        </a:spcBef>
                        <a:spcAft>
                          <a:spcPts val="0"/>
                        </a:spcAft>
                        <a:buNone/>
                      </a:pPr>
                      <a:br>
                        <a:rPr lang="en-US" sz="700" b="0" u="none" strike="noStrike" cap="none">
                          <a:solidFill>
                            <a:srgbClr val="434343"/>
                          </a:solidFill>
                          <a:latin typeface="Palatino Linotype"/>
                          <a:ea typeface="Palatino Linotype"/>
                          <a:cs typeface="Palatino Linotype"/>
                          <a:sym typeface="Palatino Linotype"/>
                        </a:rPr>
                      </a:b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Verify that all homepage sliders have correct design and are fully responsive across viewports</a:t>
                      </a:r>
                      <a:br>
                        <a:rPr lang="en-US" sz="700" b="0" u="none" strike="noStrike" cap="none">
                          <a:solidFill>
                            <a:srgbClr val="434343"/>
                          </a:solidFill>
                          <a:latin typeface="Palatino Linotype"/>
                          <a:ea typeface="Palatino Linotype"/>
                          <a:cs typeface="Palatino Linotype"/>
                          <a:sym typeface="Palatino Linotype"/>
                        </a:rPr>
                      </a:br>
                      <a:br>
                        <a:rPr lang="en-US" sz="700" b="0" u="none" strike="noStrike" cap="none">
                          <a:solidFill>
                            <a:srgbClr val="434343"/>
                          </a:solidFill>
                          <a:latin typeface="Palatino Linotype"/>
                          <a:ea typeface="Palatino Linotype"/>
                          <a:cs typeface="Palatino Linotype"/>
                          <a:sym typeface="Palatino Linotype"/>
                        </a:rPr>
                      </a:br>
                      <a:br>
                        <a:rPr lang="en-US" sz="700" b="0" u="none" strike="noStrike" cap="none">
                          <a:solidFill>
                            <a:srgbClr val="434343"/>
                          </a:solidFill>
                          <a:latin typeface="Palatino Linotype"/>
                          <a:ea typeface="Palatino Linotype"/>
                          <a:cs typeface="Palatino Linotype"/>
                          <a:sym typeface="Palatino Linotype"/>
                        </a:rPr>
                      </a:br>
                      <a:endParaRPr sz="7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Use browser that support developer tool ex : Google chrome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1-Open the homepage in a modern browser (e.g., Chrome).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2-Press F12 to open Developer Tools.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3-Enable device toolbar (toggle device emulation).</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4-Select a range of common device viewports (e.g., iPhone 14, iPad, Galaxy S20, desktop).</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5-Scroll through each slider (product and category sliders) in each viewport.</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6-Observe the layout, alignment, and responsiveness of each card within the sliders.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7-Resize the viewport manually (drag corners) to test for adaptive behavior.</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8-Check for consistency in card height, spacing, and alignment across all viewports.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All sliders should adapt correctly to different screen sizes. Cards inside sliders should remain visually consistent equal height, proper alignment, and no overflow or layout issues.</a:t>
                      </a:r>
                      <a:br>
                        <a:rPr lang="en-US" sz="700" b="0" u="none" strike="noStrike" cap="none">
                          <a:solidFill>
                            <a:srgbClr val="434343"/>
                          </a:solidFill>
                          <a:latin typeface="Palatino Linotype"/>
                          <a:ea typeface="Palatino Linotype"/>
                          <a:cs typeface="Palatino Linotype"/>
                          <a:sym typeface="Palatino Linotype"/>
                        </a:rPr>
                      </a:br>
                      <a:endParaRPr sz="7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The last slider on the homepage shows uneven card height. One or more cards do not maintain consistent height, causing a broken or misaligned layout on both desktop and mobile view.</a:t>
                      </a:r>
                      <a:br>
                        <a:rPr lang="en-US" sz="700" b="0" u="none" strike="noStrike" cap="none">
                          <a:solidFill>
                            <a:srgbClr val="434343"/>
                          </a:solidFill>
                          <a:latin typeface="Palatino Linotype"/>
                          <a:ea typeface="Palatino Linotype"/>
                          <a:cs typeface="Palatino Linotype"/>
                          <a:sym typeface="Palatino Linotype"/>
                        </a:rPr>
                      </a:br>
                      <a:endParaRPr sz="7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Fail</a:t>
                      </a:r>
                      <a:endParaRPr/>
                    </a:p>
                  </a:txBody>
                  <a:tcPr marL="50800" marR="50800" marT="12700" marB="12700" anchor="ctr"/>
                </a:tc>
                <a:tc>
                  <a:txBody>
                    <a:bodyPr/>
                    <a:lstStyle/>
                    <a:p>
                      <a:pPr marL="0" marR="0" lvl="0" indent="0" algn="ctr" rtl="0">
                        <a:spcBef>
                          <a:spcPts val="0"/>
                        </a:spcBef>
                        <a:spcAft>
                          <a:spcPts val="0"/>
                        </a:spcAft>
                        <a:buNone/>
                      </a:pPr>
                      <a:r>
                        <a:rPr lang="en-US" sz="700" b="0" u="sng" strike="noStrike" cap="none">
                          <a:solidFill>
                            <a:schemeClr val="hlink"/>
                          </a:solidFill>
                          <a:latin typeface="Palatino Linotype"/>
                          <a:ea typeface="Palatino Linotype"/>
                          <a:cs typeface="Palatino Linotype"/>
                          <a:sym typeface="Palatino Linotype"/>
                          <a:hlinkClick r:id="rId4"/>
                        </a:rPr>
                        <a:t>Attachment </a:t>
                      </a:r>
                      <a:endParaRPr sz="7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5"/>
                  </a:ext>
                </a:extLst>
              </a:tr>
              <a:tr h="59760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TC_Homepage_Last Slider_006</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 Verify that the "Start Over" button is clickable and resets the slider to the first item</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 Open https://www.amazon.eg/</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 Scroll down to reach last slider "Customers who viewed items in your browsing history also viewed" in the page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 Click on the right Carousel 3 times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 Click on "Start over"</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When the "Start Over" button is clicked, the slider should scroll or jump back to display the first item in the sequence. The button should be responsive and perform this action without errors.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The "Start Over" button was clickable and successfully returned the slider to the first item as expected. The functionality worked correctly and without delay.</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1"/>
          <p:cNvSpPr txBox="1">
            <a:spLocks noGrp="1"/>
          </p:cNvSpPr>
          <p:nvPr>
            <p:ph type="title"/>
          </p:nvPr>
        </p:nvSpPr>
        <p:spPr>
          <a:xfrm>
            <a:off x="838201" y="708025"/>
            <a:ext cx="4466400" cy="1936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BFBFBF"/>
              </a:buClr>
              <a:buSzPts val="3200"/>
              <a:buFont typeface="Palatino Linotype"/>
              <a:buNone/>
            </a:pPr>
            <a:r>
              <a:rPr lang="en-US"/>
              <a:t>TEST CASE RESULTS HOMEPAGE: SLIDERS</a:t>
            </a:r>
            <a:endParaRPr/>
          </a:p>
        </p:txBody>
      </p:sp>
      <p:sp>
        <p:nvSpPr>
          <p:cNvPr id="406" name="Google Shape;406;p51"/>
          <p:cNvSpPr txBox="1">
            <a:spLocks noGrp="1"/>
          </p:cNvSpPr>
          <p:nvPr>
            <p:ph type="body" idx="1"/>
          </p:nvPr>
        </p:nvSpPr>
        <p:spPr>
          <a:xfrm>
            <a:off x="838201" y="3097848"/>
            <a:ext cx="4466400" cy="3405300"/>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SzPts val="1800"/>
              <a:buFont typeface="Arial"/>
              <a:buChar char="•"/>
            </a:pPr>
            <a:r>
              <a:rPr lang="en-US"/>
              <a:t>Out of 12 test cases related to homepage we found 1 bug. </a:t>
            </a:r>
            <a:endParaRPr/>
          </a:p>
        </p:txBody>
      </p:sp>
      <p:sp>
        <p:nvSpPr>
          <p:cNvPr id="407" name="Google Shape;407;p51"/>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25</a:t>
            </a:fld>
            <a:endParaRPr/>
          </a:p>
        </p:txBody>
      </p:sp>
      <p:pic>
        <p:nvPicPr>
          <p:cNvPr id="408" name="Google Shape;408;p51"/>
          <p:cNvPicPr preferRelativeResize="0"/>
          <p:nvPr/>
        </p:nvPicPr>
        <p:blipFill rotWithShape="1">
          <a:blip r:embed="rId3">
            <a:alphaModFix/>
          </a:blip>
          <a:srcRect l="-7850" r="7850"/>
          <a:stretch/>
        </p:blipFill>
        <p:spPr>
          <a:xfrm>
            <a:off x="6513971" y="990070"/>
            <a:ext cx="5371500" cy="5418600"/>
          </a:xfrm>
          <a:prstGeom prst="rect">
            <a:avLst/>
          </a:prstGeom>
          <a:noFill/>
          <a:ln>
            <a:noFill/>
          </a:ln>
        </p:spPr>
      </p:pic>
      <p:sp>
        <p:nvSpPr>
          <p:cNvPr id="409" name="Google Shape;409;p51"/>
          <p:cNvSpPr txBox="1"/>
          <p:nvPr/>
        </p:nvSpPr>
        <p:spPr>
          <a:xfrm>
            <a:off x="8513100" y="2644825"/>
            <a:ext cx="521400" cy="400200"/>
          </a:xfrm>
          <a:prstGeom prst="rect">
            <a:avLst/>
          </a:prstGeom>
          <a:solidFill>
            <a:srgbClr val="6B6B6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accent3"/>
                </a:solidFill>
                <a:latin typeface="Palatino Linotype"/>
                <a:ea typeface="Palatino Linotype"/>
                <a:cs typeface="Palatino Linotype"/>
                <a:sym typeface="Palatino Linotype"/>
              </a:rPr>
              <a:t>10</a:t>
            </a:r>
            <a:r>
              <a:rPr lang="en-US" sz="1300">
                <a:solidFill>
                  <a:schemeClr val="accent3"/>
                </a:solidFill>
                <a:latin typeface="Palatino Linotype"/>
                <a:ea typeface="Palatino Linotype"/>
                <a:cs typeface="Palatino Linotype"/>
                <a:sym typeface="Palatino Linotype"/>
              </a:rPr>
              <a:t>%</a:t>
            </a:r>
            <a:endParaRPr sz="2300" b="1">
              <a:solidFill>
                <a:schemeClr val="accent3"/>
              </a:solidFill>
              <a:latin typeface="Palatino Linotype"/>
              <a:ea typeface="Palatino Linotype"/>
              <a:cs typeface="Palatino Linotype"/>
              <a:sym typeface="Palatino Linotype"/>
            </a:endParaRPr>
          </a:p>
        </p:txBody>
      </p:sp>
      <p:sp>
        <p:nvSpPr>
          <p:cNvPr id="410" name="Google Shape;410;p51"/>
          <p:cNvSpPr txBox="1"/>
          <p:nvPr/>
        </p:nvSpPr>
        <p:spPr>
          <a:xfrm>
            <a:off x="9533625" y="4593075"/>
            <a:ext cx="737100" cy="5331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accent1"/>
                </a:solidFill>
                <a:latin typeface="Palatino Linotype"/>
                <a:ea typeface="Palatino Linotype"/>
                <a:cs typeface="Palatino Linotype"/>
                <a:sym typeface="Palatino Linotype"/>
              </a:rPr>
              <a:t>90 %</a:t>
            </a:r>
            <a:endParaRPr sz="2000">
              <a:solidFill>
                <a:schemeClr val="accent1"/>
              </a:solidFill>
              <a:latin typeface="Palatino Linotype"/>
              <a:ea typeface="Palatino Linotype"/>
              <a:cs typeface="Palatino Linotype"/>
              <a:sym typeface="Palatino Linotyp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2"/>
          <p:cNvSpPr txBox="1">
            <a:spLocks noGrp="1"/>
          </p:cNvSpPr>
          <p:nvPr>
            <p:ph type="title"/>
          </p:nvPr>
        </p:nvSpPr>
        <p:spPr>
          <a:xfrm>
            <a:off x="0" y="304799"/>
            <a:ext cx="12192000" cy="3215700"/>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HOMEPAGE</a:t>
            </a:r>
            <a:r>
              <a:rPr lang="en-US" sz="6000" cap="none"/>
              <a:t> </a:t>
            </a:r>
            <a:endParaRPr sz="6000" cap="none"/>
          </a:p>
          <a:p>
            <a:pPr marL="0" lvl="0" indent="0" algn="ctr" rtl="0">
              <a:lnSpc>
                <a:spcPct val="90000"/>
              </a:lnSpc>
              <a:spcBef>
                <a:spcPts val="0"/>
              </a:spcBef>
              <a:spcAft>
                <a:spcPts val="0"/>
              </a:spcAft>
              <a:buClr>
                <a:srgbClr val="BFBFBF"/>
              </a:buClr>
              <a:buSzPts val="6000"/>
              <a:buFont typeface="Palatino Linotype"/>
              <a:buNone/>
            </a:pPr>
            <a:r>
              <a:rPr lang="en-US" sz="6000" cap="none"/>
              <a:t>P</a:t>
            </a:r>
            <a:r>
              <a:rPr lang="en-US"/>
              <a:t>RODUCT - DETAILS</a:t>
            </a:r>
            <a:endParaRPr/>
          </a:p>
        </p:txBody>
      </p:sp>
      <p:sp>
        <p:nvSpPr>
          <p:cNvPr id="416" name="Google Shape;416;p52"/>
          <p:cNvSpPr txBox="1">
            <a:spLocks noGrp="1"/>
          </p:cNvSpPr>
          <p:nvPr>
            <p:ph type="subTitle" idx="1"/>
          </p:nvPr>
        </p:nvSpPr>
        <p:spPr>
          <a:xfrm>
            <a:off x="3" y="3670628"/>
            <a:ext cx="12192000" cy="25779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417" name="Google Shape;417;p52"/>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3"/>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27</a:t>
            </a:fld>
            <a:endParaRPr/>
          </a:p>
        </p:txBody>
      </p:sp>
      <p:graphicFrame>
        <p:nvGraphicFramePr>
          <p:cNvPr id="424" name="Google Shape;424;p53"/>
          <p:cNvGraphicFramePr/>
          <p:nvPr/>
        </p:nvGraphicFramePr>
        <p:xfrm>
          <a:off x="60963" y="1162380"/>
          <a:ext cx="11927825" cy="3995505"/>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704425">
                  <a:extLst>
                    <a:ext uri="{9D8B030D-6E8A-4147-A177-3AD203B41FA5}">
                      <a16:colId xmlns:a16="http://schemas.microsoft.com/office/drawing/2014/main" val="20001"/>
                    </a:ext>
                  </a:extLst>
                </a:gridCol>
                <a:gridCol w="3704425">
                  <a:extLst>
                    <a:ext uri="{9D8B030D-6E8A-4147-A177-3AD203B41FA5}">
                      <a16:colId xmlns:a16="http://schemas.microsoft.com/office/drawing/2014/main" val="20002"/>
                    </a:ext>
                  </a:extLst>
                </a:gridCol>
                <a:gridCol w="2083750">
                  <a:extLst>
                    <a:ext uri="{9D8B030D-6E8A-4147-A177-3AD203B41FA5}">
                      <a16:colId xmlns:a16="http://schemas.microsoft.com/office/drawing/2014/main" val="20003"/>
                    </a:ext>
                  </a:extLst>
                </a:gridCol>
              </a:tblGrid>
              <a:tr h="143350">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646875">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Product information with user friendly interface </a:t>
                      </a:r>
                      <a:endParaRPr/>
                    </a:p>
                  </a:txBody>
                  <a:tcPr marL="50800" marR="50800" marT="12700" marB="12700" anchor="ctr"/>
                </a:tc>
                <a:tc>
                  <a:txBody>
                    <a:bodyPr/>
                    <a:lstStyle/>
                    <a:p>
                      <a:pPr marL="0" marR="0" lvl="0" indent="0" algn="l" rtl="0">
                        <a:spcBef>
                          <a:spcPts val="0"/>
                        </a:spcBef>
                        <a:spcAft>
                          <a:spcPts val="0"/>
                        </a:spcAft>
                        <a:buNone/>
                      </a:pP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As a user , I want to view a product’s title, price, description state of the product (in stock or out of stock), and brand so that I can understand what the item is.</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✓user clicked on any product each of </a:t>
                      </a:r>
                      <a:r>
                        <a:rPr lang="en-US" sz="1000">
                          <a:solidFill>
                            <a:srgbClr val="434343"/>
                          </a:solidFill>
                        </a:rPr>
                        <a:t>product should</a:t>
                      </a:r>
                      <a:r>
                        <a:rPr lang="en-US" sz="1000" b="0" u="none" strike="noStrike" cap="none">
                          <a:solidFill>
                            <a:srgbClr val="434343"/>
                          </a:solidFill>
                          <a:latin typeface="Palatino Linotype"/>
                          <a:ea typeface="Palatino Linotype"/>
                          <a:cs typeface="Palatino Linotype"/>
                          <a:sym typeface="Palatino Linotype"/>
                        </a:rPr>
                        <a:t> have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title, description, product </a:t>
                      </a:r>
                      <a:r>
                        <a:rPr lang="en-US" sz="1000">
                          <a:solidFill>
                            <a:srgbClr val="434343"/>
                          </a:solidFill>
                        </a:rPr>
                        <a:t>availability</a:t>
                      </a:r>
                      <a:r>
                        <a:rPr lang="en-US" sz="1000" b="0" u="none" strike="noStrike" cap="none">
                          <a:solidFill>
                            <a:srgbClr val="434343"/>
                          </a:solidFill>
                          <a:latin typeface="Palatino Linotype"/>
                          <a:ea typeface="Palatino Linotype"/>
                          <a:cs typeface="Palatino Linotype"/>
                          <a:sym typeface="Palatino Linotype"/>
                        </a:rPr>
                        <a:t> , </a:t>
                      </a:r>
                      <a:r>
                        <a:rPr lang="en-US" sz="1000">
                          <a:solidFill>
                            <a:srgbClr val="434343"/>
                          </a:solidFill>
                        </a:rPr>
                        <a:t>product image</a:t>
                      </a:r>
                      <a:r>
                        <a:rPr lang="en-US" sz="1000" b="0" u="none" strike="noStrike" cap="none">
                          <a:solidFill>
                            <a:srgbClr val="434343"/>
                          </a:solidFill>
                          <a:latin typeface="Palatino Linotype"/>
                          <a:ea typeface="Palatino Linotype"/>
                          <a:cs typeface="Palatino Linotype"/>
                          <a:sym typeface="Palatino Linotype"/>
                        </a:rPr>
                        <a:t> gallery , sizes or color (for clothes)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add to cart button and brand should be displayed at PDP</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TC_ProductDetails_ProductInfo_001</a:t>
                      </a:r>
                      <a:endParaRPr/>
                    </a:p>
                  </a:txBody>
                  <a:tcPr marL="50800" marR="50800" marT="12700" marB="12700" anchor="ctr"/>
                </a:tc>
                <a:extLst>
                  <a:ext uri="{0D108BD9-81ED-4DB2-BD59-A6C34878D82A}">
                    <a16:rowId xmlns:a16="http://schemas.microsoft.com/office/drawing/2014/main" val="10001"/>
                  </a:ext>
                </a:extLst>
              </a:tr>
              <a:tr h="646875">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Category Card image clickable, and redirect to associated page</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verify that each category card</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image is clickable and redirects to the associated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page, so that i can display specific product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details easily.</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✓Each category card is displayed with a relevant image on the homepage.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image within each card is clickable.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✓When the user clicks on a category card image, he is redirected to the correct category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redirected page displays products related to the selected category.</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✓There is no error upon clicking any image.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category card images and links work correctly across various devices and screen sizes.</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TC_ProductDetails_ProductImages_001</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TC_ProductDetails_ProductImages_002</a:t>
                      </a:r>
                      <a:endParaRPr/>
                    </a:p>
                  </a:txBody>
                  <a:tcPr marL="50800" marR="50800" marT="12700" marB="12700" anchor="ctr"/>
                </a:tc>
                <a:extLst>
                  <a:ext uri="{0D108BD9-81ED-4DB2-BD59-A6C34878D82A}">
                    <a16:rowId xmlns:a16="http://schemas.microsoft.com/office/drawing/2014/main" val="10002"/>
                  </a:ext>
                </a:extLst>
              </a:tr>
              <a:tr h="1590950">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The cart button works and responds differently depending on the scenario.</a:t>
                      </a:r>
                      <a:br>
                        <a:rPr lang="en-US" sz="1000" b="0" u="none" strike="noStrike" cap="none">
                          <a:solidFill>
                            <a:srgbClr val="434343"/>
                          </a:solidFill>
                          <a:latin typeface="Palatino Linotype"/>
                          <a:ea typeface="Palatino Linotype"/>
                          <a:cs typeface="Palatino Linotype"/>
                          <a:sym typeface="Palatino Linotype"/>
                        </a:rPr>
                      </a:br>
                      <a:br>
                        <a:rPr lang="en-US" sz="1000" b="0" u="none" strike="noStrike" cap="none">
                          <a:solidFill>
                            <a:srgbClr val="434343"/>
                          </a:solidFill>
                          <a:latin typeface="Palatino Linotype"/>
                          <a:ea typeface="Palatino Linotype"/>
                          <a:cs typeface="Palatino Linotype"/>
                          <a:sym typeface="Palatino Linotype"/>
                        </a:rPr>
                      </a:br>
                      <a:endParaRPr sz="10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 I want to view a confirmation message when a product is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successfully added to the cart,</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Or an alert message if the product is out of stock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and cannot be added,</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So that I receive immediate feedback on my action</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when I click “Add to Cart” on the product details page.</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✓Add to cart is displayed for each products details page of any product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✓Add to cart clickable and react with different scenarios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✓When the user clicks on add to cart button at any PDP of any available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product should view a confirmation message the product added successfully to the cart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✓When the user clicks on add to cart button at any PDP of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any not available product should view a alert message the product cannot add to the cart </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TC_ProductDetails_Addtocart_001</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TC_ProductDetails_Addtocart_002</a:t>
                      </a:r>
                      <a:endParaRPr/>
                    </a:p>
                  </a:txBody>
                  <a:tcPr marL="50800" marR="50800" marT="12700" marB="127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4"/>
          <p:cNvSpPr txBox="1">
            <a:spLocks noGrp="1"/>
          </p:cNvSpPr>
          <p:nvPr>
            <p:ph type="title"/>
          </p:nvPr>
        </p:nvSpPr>
        <p:spPr>
          <a:xfrm>
            <a:off x="0" y="304799"/>
            <a:ext cx="12192000" cy="3215700"/>
          </a:xfrm>
          <a:prstGeom prst="rect">
            <a:avLst/>
          </a:prstGeom>
          <a:noFill/>
          <a:ln>
            <a:noFill/>
          </a:ln>
        </p:spPr>
        <p:txBody>
          <a:bodyPr spcFirstLastPara="1" wrap="square" lIns="0" tIns="45700" rIns="0" bIns="0" anchor="b" anchorCtr="0">
            <a:noAutofit/>
          </a:bodyPr>
          <a:lstStyle/>
          <a:p>
            <a:pPr marL="0" lvl="0" indent="0" algn="ctr" rtl="0">
              <a:spcBef>
                <a:spcPts val="0"/>
              </a:spcBef>
              <a:spcAft>
                <a:spcPts val="0"/>
              </a:spcAft>
              <a:buClr>
                <a:srgbClr val="BFBFBF"/>
              </a:buClr>
              <a:buSzPts val="6000"/>
              <a:buFont typeface="Palatino Linotype"/>
              <a:buNone/>
            </a:pPr>
            <a:r>
              <a:rPr lang="en-US"/>
              <a:t>HOMEPAGE </a:t>
            </a:r>
            <a:endParaRPr/>
          </a:p>
          <a:p>
            <a:pPr marL="0" lvl="0" indent="0" algn="ctr" rtl="0">
              <a:spcBef>
                <a:spcPts val="0"/>
              </a:spcBef>
              <a:spcAft>
                <a:spcPts val="0"/>
              </a:spcAft>
              <a:buClr>
                <a:srgbClr val="BFBFBF"/>
              </a:buClr>
              <a:buSzPts val="6000"/>
              <a:buFont typeface="Palatino Linotype"/>
              <a:buNone/>
            </a:pPr>
            <a:r>
              <a:rPr lang="en-US"/>
              <a:t>PRODUCT - DETAILS</a:t>
            </a:r>
            <a:endParaRPr/>
          </a:p>
        </p:txBody>
      </p:sp>
      <p:sp>
        <p:nvSpPr>
          <p:cNvPr id="430" name="Google Shape;430;p54"/>
          <p:cNvSpPr txBox="1">
            <a:spLocks noGrp="1"/>
          </p:cNvSpPr>
          <p:nvPr>
            <p:ph type="subTitle" idx="1"/>
          </p:nvPr>
        </p:nvSpPr>
        <p:spPr>
          <a:xfrm>
            <a:off x="3" y="3670628"/>
            <a:ext cx="12192000" cy="25779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431" name="Google Shape;431;p54"/>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5"/>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29</a:t>
            </a:fld>
            <a:endParaRPr/>
          </a:p>
        </p:txBody>
      </p:sp>
      <p:graphicFrame>
        <p:nvGraphicFramePr>
          <p:cNvPr id="438" name="Google Shape;438;p55"/>
          <p:cNvGraphicFramePr/>
          <p:nvPr/>
        </p:nvGraphicFramePr>
        <p:xfrm>
          <a:off x="161424" y="1037894"/>
          <a:ext cx="11869150" cy="4911435"/>
        </p:xfrm>
        <a:graphic>
          <a:graphicData uri="http://schemas.openxmlformats.org/drawingml/2006/table">
            <a:tbl>
              <a:tblPr firstRow="1" bandRow="1">
                <a:noFill/>
                <a:tableStyleId>{A6D5F48E-2B40-4A59-9BC2-3B2A72AE5AE9}</a:tableStyleId>
              </a:tblPr>
              <a:tblGrid>
                <a:gridCol w="1331575">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836725">
                  <a:extLst>
                    <a:ext uri="{9D8B030D-6E8A-4147-A177-3AD203B41FA5}">
                      <a16:colId xmlns:a16="http://schemas.microsoft.com/office/drawing/2014/main" val="20002"/>
                    </a:ext>
                  </a:extLst>
                </a:gridCol>
                <a:gridCol w="2601825">
                  <a:extLst>
                    <a:ext uri="{9D8B030D-6E8A-4147-A177-3AD203B41FA5}">
                      <a16:colId xmlns:a16="http://schemas.microsoft.com/office/drawing/2014/main" val="20003"/>
                    </a:ext>
                  </a:extLst>
                </a:gridCol>
                <a:gridCol w="486225">
                  <a:extLst>
                    <a:ext uri="{9D8B030D-6E8A-4147-A177-3AD203B41FA5}">
                      <a16:colId xmlns:a16="http://schemas.microsoft.com/office/drawing/2014/main" val="20004"/>
                    </a:ext>
                  </a:extLst>
                </a:gridCol>
                <a:gridCol w="2123725">
                  <a:extLst>
                    <a:ext uri="{9D8B030D-6E8A-4147-A177-3AD203B41FA5}">
                      <a16:colId xmlns:a16="http://schemas.microsoft.com/office/drawing/2014/main" val="20005"/>
                    </a:ext>
                  </a:extLst>
                </a:gridCol>
                <a:gridCol w="1567025">
                  <a:extLst>
                    <a:ext uri="{9D8B030D-6E8A-4147-A177-3AD203B41FA5}">
                      <a16:colId xmlns:a16="http://schemas.microsoft.com/office/drawing/2014/main" val="20006"/>
                    </a:ext>
                  </a:extLst>
                </a:gridCol>
                <a:gridCol w="581000">
                  <a:extLst>
                    <a:ext uri="{9D8B030D-6E8A-4147-A177-3AD203B41FA5}">
                      <a16:colId xmlns:a16="http://schemas.microsoft.com/office/drawing/2014/main" val="20007"/>
                    </a:ext>
                  </a:extLst>
                </a:gridCol>
                <a:gridCol w="971075">
                  <a:extLst>
                    <a:ext uri="{9D8B030D-6E8A-4147-A177-3AD203B41FA5}">
                      <a16:colId xmlns:a16="http://schemas.microsoft.com/office/drawing/2014/main" val="20008"/>
                    </a:ext>
                  </a:extLst>
                </a:gridCol>
              </a:tblGrid>
              <a:tr h="293550">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30710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TC_Homepage_Signing and register Section_001</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Checking if signing button is functional and redirect to signing 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 Open https://www.amazon.eg/</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 Scroll down at the end of the page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 Click on sign in button that displayed in middle of the 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Clicking on sign in button should redirect the user to a signin 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The button is functional, and work as expected</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401925">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TC_Homepage_Signing and register Section_002</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Checking if hyperlink "start here" is functional and redirect to register 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 Open https://www.amazon.eg/</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 Scroll down at the end of the page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 Click on the hyperlink "start here" that displayed in middle of the 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Clicking on the hyperlink should redirect the user to a Registration 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The button is functional, and work as expected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68645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TC_ProductDetails_ProductInfo_001</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Checking if product’s title, description, product availability , product image gallery , sizes or color (for clothes) ,Add to cart button and brand are displayed at PDP</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1-Open https://www.amazon.eg/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2-Scroll down till you reach “Deals below 250 EGP” slider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3-Click on the first product from the right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4-Ensure everything is displayed with a user-friendly interface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5-Click the homepage logo to return to the homepage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6-Repeat steps 2 and 3, but this time click the last product on the slider → again validate UI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when user clicked on any product each of product’s title, description, product </a:t>
                      </a:r>
                      <a:r>
                        <a:rPr lang="en-US" sz="700">
                          <a:solidFill>
                            <a:srgbClr val="434343"/>
                          </a:solidFill>
                        </a:rPr>
                        <a:t>availability</a:t>
                      </a:r>
                      <a:r>
                        <a:rPr lang="en-US" sz="700" b="0" u="none" strike="noStrike" cap="none">
                          <a:solidFill>
                            <a:srgbClr val="434343"/>
                          </a:solidFill>
                          <a:latin typeface="Palatino Linotype"/>
                          <a:ea typeface="Palatino Linotype"/>
                          <a:cs typeface="Palatino Linotype"/>
                          <a:sym typeface="Palatino Linotype"/>
                        </a:rPr>
                        <a:t> , </a:t>
                      </a:r>
                      <a:r>
                        <a:rPr lang="en-US" sz="700">
                          <a:solidFill>
                            <a:srgbClr val="434343"/>
                          </a:solidFill>
                        </a:rPr>
                        <a:t>product image</a:t>
                      </a:r>
                      <a:r>
                        <a:rPr lang="en-US" sz="700" b="0" u="none" strike="noStrike" cap="none">
                          <a:solidFill>
                            <a:srgbClr val="434343"/>
                          </a:solidFill>
                          <a:latin typeface="Palatino Linotype"/>
                          <a:ea typeface="Palatino Linotype"/>
                          <a:cs typeface="Palatino Linotype"/>
                          <a:sym typeface="Palatino Linotype"/>
                        </a:rPr>
                        <a:t> gallery , sizes or color (for clothes) add to cart button and brand should be displayed at PDP</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As expected,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r h="603725">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TC_ProductDetails_ProductImages_001</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verify that hover on any image that displayed in </a:t>
                      </a:r>
                      <a:r>
                        <a:rPr lang="en-US" sz="700">
                          <a:solidFill>
                            <a:srgbClr val="434343"/>
                          </a:solidFill>
                        </a:rPr>
                        <a:t>gallery</a:t>
                      </a:r>
                      <a:r>
                        <a:rPr lang="en-US" sz="700" b="0" u="none" strike="noStrike" cap="none">
                          <a:solidFill>
                            <a:srgbClr val="434343"/>
                          </a:solidFill>
                          <a:latin typeface="Palatino Linotype"/>
                          <a:ea typeface="Palatino Linotype"/>
                          <a:cs typeface="Palatino Linotype"/>
                          <a:sym typeface="Palatino Linotype"/>
                        </a:rPr>
                        <a:t> </a:t>
                      </a:r>
                      <a:r>
                        <a:rPr lang="en-US" sz="700">
                          <a:solidFill>
                            <a:srgbClr val="434343"/>
                          </a:solidFill>
                        </a:rPr>
                        <a:t>sidebar</a:t>
                      </a:r>
                      <a:r>
                        <a:rPr lang="en-US" sz="700" b="0" u="none" strike="noStrike" cap="none">
                          <a:solidFill>
                            <a:srgbClr val="434343"/>
                          </a:solidFill>
                          <a:latin typeface="Palatino Linotype"/>
                          <a:ea typeface="Palatino Linotype"/>
                          <a:cs typeface="Palatino Linotype"/>
                          <a:sym typeface="Palatino Linotype"/>
                        </a:rPr>
                        <a:t> should change the main product image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TC_ProductDetails_ProductInfo_001 (Passed)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product </a:t>
                      </a:r>
                      <a:r>
                        <a:rPr lang="en-US" sz="700">
                          <a:solidFill>
                            <a:srgbClr val="434343"/>
                          </a:solidFill>
                        </a:rPr>
                        <a:t>gallery</a:t>
                      </a:r>
                      <a:r>
                        <a:rPr lang="en-US" sz="700" b="0" u="none" strike="noStrike" cap="none">
                          <a:solidFill>
                            <a:srgbClr val="434343"/>
                          </a:solidFill>
                          <a:latin typeface="Palatino Linotype"/>
                          <a:ea typeface="Palatino Linotype"/>
                          <a:cs typeface="Palatino Linotype"/>
                          <a:sym typeface="Palatino Linotype"/>
                        </a:rPr>
                        <a:t> is displayed</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1-Open https://www.amazon.eg/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2-Scroll down till you reach “Deals below 250 EGP” slider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3-Click on any product card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 hover on all the small images that located at the left top of the page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The main image of the product </a:t>
                      </a:r>
                      <a:r>
                        <a:rPr lang="en-US" sz="700">
                          <a:solidFill>
                            <a:srgbClr val="434343"/>
                          </a:solidFill>
                        </a:rPr>
                        <a:t>immediately</a:t>
                      </a:r>
                      <a:r>
                        <a:rPr lang="en-US" sz="700" b="0" u="none" strike="noStrike" cap="none">
                          <a:solidFill>
                            <a:srgbClr val="434343"/>
                          </a:solidFill>
                          <a:latin typeface="Palatino Linotype"/>
                          <a:ea typeface="Palatino Linotype"/>
                          <a:cs typeface="Palatino Linotype"/>
                          <a:sym typeface="Palatino Linotype"/>
                        </a:rPr>
                        <a:t> change to the image you just hover in it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As expected,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4"/>
                  </a:ext>
                </a:extLst>
              </a:tr>
              <a:tr h="68645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TC_ProductDetails_ProductImages_002</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checking if user hover the main product image of any product should trigger product Image magnifier feature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TC_ProductDetails_ProductInfo_001 (Passed)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product </a:t>
                      </a:r>
                      <a:r>
                        <a:rPr lang="en-US" sz="700">
                          <a:solidFill>
                            <a:srgbClr val="434343"/>
                          </a:solidFill>
                        </a:rPr>
                        <a:t>gallery</a:t>
                      </a:r>
                      <a:r>
                        <a:rPr lang="en-US" sz="700" b="0" u="none" strike="noStrike" cap="none">
                          <a:solidFill>
                            <a:srgbClr val="434343"/>
                          </a:solidFill>
                          <a:latin typeface="Palatino Linotype"/>
                          <a:ea typeface="Palatino Linotype"/>
                          <a:cs typeface="Palatino Linotype"/>
                          <a:sym typeface="Palatino Linotype"/>
                        </a:rPr>
                        <a:t> is displayed</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1-Open https://www.amazon.eg/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2-Click on "Electronics" button at the navbar to open product list of that category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3-Click on any product card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 Hover on the main image at the top left of the page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5-Click the homepage logo to return to the homepage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6- Repeat step 2 (but a different category ), 3 ,4</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when user hover the main product image of any product should trigger product Image magnifier feature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all products in all category behave as expected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except "Fashion category " at Shoes and clothes section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Fail</a:t>
                      </a:r>
                      <a:endParaRPr/>
                    </a:p>
                  </a:txBody>
                  <a:tcPr marL="50800" marR="50800" marT="12700" marB="12700" anchor="ctr"/>
                </a:tc>
                <a:tc>
                  <a:txBody>
                    <a:bodyPr/>
                    <a:lstStyle/>
                    <a:p>
                      <a:pPr marL="0" marR="0" lvl="0" indent="0" algn="ctr" rtl="0">
                        <a:spcBef>
                          <a:spcPts val="0"/>
                        </a:spcBef>
                        <a:spcAft>
                          <a:spcPts val="0"/>
                        </a:spcAft>
                        <a:buNone/>
                      </a:pPr>
                      <a:r>
                        <a:rPr lang="en-US" sz="700" b="0" u="sng" strike="noStrike" cap="none">
                          <a:solidFill>
                            <a:schemeClr val="hlink"/>
                          </a:solidFill>
                          <a:latin typeface="Palatino Linotype"/>
                          <a:ea typeface="Palatino Linotype"/>
                          <a:cs typeface="Palatino Linotype"/>
                          <a:sym typeface="Palatino Linotype"/>
                          <a:hlinkClick r:id="rId3"/>
                        </a:rPr>
                        <a:t>Attachment </a:t>
                      </a:r>
                      <a:endParaRPr sz="7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5"/>
                  </a:ext>
                </a:extLst>
              </a:tr>
              <a:tr h="97015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TC_ProductDetails_AddToCart_001</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Checking if add to cart button is functional and a message appear and confirm that product added to the cart </a:t>
                      </a:r>
                      <a:r>
                        <a:rPr lang="en-US" sz="700">
                          <a:solidFill>
                            <a:srgbClr val="434343"/>
                          </a:solidFill>
                        </a:rPr>
                        <a:t>successfully</a:t>
                      </a:r>
                      <a:r>
                        <a:rPr lang="en-US" sz="700" b="0" u="none" strike="noStrike" cap="none">
                          <a:solidFill>
                            <a:srgbClr val="434343"/>
                          </a:solidFill>
                          <a:latin typeface="Palatino Linotype"/>
                          <a:ea typeface="Palatino Linotype"/>
                          <a:cs typeface="Palatino Linotype"/>
                          <a:sym typeface="Palatino Linotype"/>
                        </a:rPr>
                        <a:t> when user click on it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TC_ProductDetails_ProductInfo_001 (Passed)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Add to cart button displayed is displayed</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1-Open https://www.amazon.eg/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2-Scroll down till you reach “Deals below 250 EGP” slider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3-Click on the first product from the right for example</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 Click on the add to cart button at left of the page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 confirm message should appears confirm that the product added successfully to the cart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As expected,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6"/>
                  </a:ext>
                </a:extLst>
              </a:tr>
              <a:tr h="591600">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TC_ProductDetails_AddToCart_002</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Verify that the user cannot increase the quantity of a product beyond the available stock (only 1 item available).</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TC_ProductDetails_ProductInfo_001 (Passed)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Add to cart button displayed is displayed</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1-Open https://www.amazon.eg/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2-Search for Elmaayergy S-1202 Mirror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3-Click on the first product from the left of the page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4- Click add to cart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5- Click on the + button to increase quantity</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unable to increase a quantity of that product and a message appear </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Sorry, there was a problem</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We're sorry. You've requested more of Elmaayergy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As expected,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7"/>
                  </a:ext>
                </a:extLst>
              </a:tr>
            </a:tbl>
          </a:graphicData>
        </a:graphic>
      </p:graphicFrame>
      <p:sp>
        <p:nvSpPr>
          <p:cNvPr id="439" name="Google Shape;439;p55"/>
          <p:cNvSpPr txBox="1"/>
          <p:nvPr/>
        </p:nvSpPr>
        <p:spPr>
          <a:xfrm>
            <a:off x="9192000" y="0"/>
            <a:ext cx="3000000" cy="4617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1600"/>
              </a:spcBef>
              <a:spcAft>
                <a:spcPts val="0"/>
              </a:spcAft>
              <a:buNone/>
            </a:pPr>
            <a:r>
              <a:rPr lang="en-US" sz="1800">
                <a:solidFill>
                  <a:schemeClr val="lt1"/>
                </a:solidFill>
                <a:latin typeface="Palatino Linotype"/>
                <a:ea typeface="Palatino Linotype"/>
                <a:cs typeface="Palatino Linotype"/>
                <a:sym typeface="Palatino Linotype"/>
              </a:rPr>
              <a:t>Philip</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880477" y="266850"/>
            <a:ext cx="8011800" cy="2733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3200"/>
              <a:buFont typeface="Palatino Linotype"/>
              <a:buNone/>
            </a:pPr>
            <a:r>
              <a:rPr lang="en-US">
                <a:solidFill>
                  <a:schemeClr val="lt1"/>
                </a:solidFill>
              </a:rPr>
              <a:t>MANUAL TESTING of</a:t>
            </a:r>
            <a:endParaRPr/>
          </a:p>
        </p:txBody>
      </p:sp>
      <p:sp>
        <p:nvSpPr>
          <p:cNvPr id="249" name="Google Shape;249;p29"/>
          <p:cNvSpPr txBox="1">
            <a:spLocks noGrp="1"/>
          </p:cNvSpPr>
          <p:nvPr>
            <p:ph type="subTitle" idx="1"/>
          </p:nvPr>
        </p:nvSpPr>
        <p:spPr>
          <a:xfrm>
            <a:off x="321875" y="3484619"/>
            <a:ext cx="11562300" cy="954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6000"/>
              <a:buFont typeface="Arial"/>
              <a:buNone/>
            </a:pPr>
            <a:r>
              <a:rPr lang="en-US"/>
              <a:t>AMAZON WEBSITE</a:t>
            </a:r>
            <a:endParaRPr/>
          </a:p>
          <a:p>
            <a:pPr marL="0" lvl="0" indent="0" algn="ctr" rtl="0">
              <a:spcBef>
                <a:spcPts val="1000"/>
              </a:spcBef>
              <a:spcAft>
                <a:spcPts val="0"/>
              </a:spcAft>
              <a:buClr>
                <a:schemeClr val="dk1"/>
              </a:buClr>
              <a:buSzPts val="6000"/>
              <a:buFont typeface="Arial"/>
              <a:buNone/>
            </a:pPr>
            <a:endParaRPr/>
          </a:p>
          <a:p>
            <a:pPr marL="0" lvl="0" indent="0" algn="ctr" rtl="0">
              <a:lnSpc>
                <a:spcPct val="120000"/>
              </a:lnSpc>
              <a:spcBef>
                <a:spcPts val="1000"/>
              </a:spcBef>
              <a:spcAft>
                <a:spcPts val="0"/>
              </a:spcAft>
              <a:buSzPts val="6000"/>
              <a:buNone/>
            </a:pPr>
            <a:endParaRPr/>
          </a:p>
        </p:txBody>
      </p:sp>
      <p:sp>
        <p:nvSpPr>
          <p:cNvPr id="250" name="Google Shape;250;p29"/>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251" name="Google Shape;251;p29"/>
          <p:cNvSpPr txBox="1"/>
          <p:nvPr/>
        </p:nvSpPr>
        <p:spPr>
          <a:xfrm>
            <a:off x="394625" y="4505575"/>
            <a:ext cx="11489700" cy="7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rgbClr val="BFBFBF"/>
                </a:solidFill>
                <a:latin typeface="Palatino Linotype"/>
                <a:ea typeface="Palatino Linotype"/>
                <a:cs typeface="Palatino Linotype"/>
                <a:sym typeface="Palatino Linotype"/>
              </a:rPr>
              <a:t>User stories - Test cases - Test Results - finally the Bug report</a:t>
            </a:r>
            <a:endParaRPr sz="2000">
              <a:solidFill>
                <a:srgbClr val="BFBFBF"/>
              </a:solidFill>
              <a:latin typeface="Palatino Linotype"/>
              <a:ea typeface="Palatino Linotype"/>
              <a:cs typeface="Palatino Linotype"/>
              <a:sym typeface="Palatino Linotyp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838201" y="708025"/>
            <a:ext cx="4466400" cy="1936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BFBFBF"/>
              </a:buClr>
              <a:buSzPts val="3200"/>
              <a:buFont typeface="Palatino Linotype"/>
              <a:buNone/>
            </a:pPr>
            <a:r>
              <a:rPr lang="en-US"/>
              <a:t>TEST CASE RESULTS HOMEPAGE: </a:t>
            </a:r>
            <a:r>
              <a:rPr lang="en-US" sz="3200" cap="none"/>
              <a:t>Signing-register &amp; Product details</a:t>
            </a:r>
            <a:endParaRPr/>
          </a:p>
        </p:txBody>
      </p:sp>
      <p:sp>
        <p:nvSpPr>
          <p:cNvPr id="445" name="Google Shape;445;p56"/>
          <p:cNvSpPr txBox="1">
            <a:spLocks noGrp="1"/>
          </p:cNvSpPr>
          <p:nvPr>
            <p:ph type="body" idx="1"/>
          </p:nvPr>
        </p:nvSpPr>
        <p:spPr>
          <a:xfrm>
            <a:off x="838201" y="3097848"/>
            <a:ext cx="4466400" cy="3405300"/>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SzPts val="1800"/>
              <a:buFont typeface="Arial"/>
              <a:buChar char="•"/>
            </a:pPr>
            <a:r>
              <a:rPr lang="en-US"/>
              <a:t>Out of 7 test cases related to homepage we found 1 bug. </a:t>
            </a:r>
            <a:endParaRPr/>
          </a:p>
        </p:txBody>
      </p:sp>
      <p:sp>
        <p:nvSpPr>
          <p:cNvPr id="446" name="Google Shape;446;p56"/>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30</a:t>
            </a:fld>
            <a:endParaRPr/>
          </a:p>
        </p:txBody>
      </p:sp>
      <p:pic>
        <p:nvPicPr>
          <p:cNvPr id="447" name="Google Shape;447;p56"/>
          <p:cNvPicPr preferRelativeResize="0"/>
          <p:nvPr/>
        </p:nvPicPr>
        <p:blipFill rotWithShape="1">
          <a:blip r:embed="rId3">
            <a:alphaModFix/>
          </a:blip>
          <a:srcRect/>
          <a:stretch/>
        </p:blipFill>
        <p:spPr>
          <a:xfrm>
            <a:off x="6513971" y="990070"/>
            <a:ext cx="5371500" cy="5418600"/>
          </a:xfrm>
          <a:prstGeom prst="rect">
            <a:avLst/>
          </a:prstGeom>
          <a:noFill/>
          <a:ln>
            <a:noFill/>
          </a:ln>
        </p:spPr>
      </p:pic>
      <p:sp>
        <p:nvSpPr>
          <p:cNvPr id="448" name="Google Shape;448;p56"/>
          <p:cNvSpPr txBox="1"/>
          <p:nvPr/>
        </p:nvSpPr>
        <p:spPr>
          <a:xfrm>
            <a:off x="8096350" y="2644825"/>
            <a:ext cx="623700" cy="365100"/>
          </a:xfrm>
          <a:prstGeom prst="rect">
            <a:avLst/>
          </a:prstGeom>
          <a:solidFill>
            <a:srgbClr val="88888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Palatino Linotype"/>
                <a:ea typeface="Palatino Linotype"/>
                <a:cs typeface="Palatino Linotype"/>
                <a:sym typeface="Palatino Linotype"/>
              </a:rPr>
              <a:t>10%</a:t>
            </a:r>
            <a:endParaRPr sz="1600">
              <a:solidFill>
                <a:schemeClr val="lt1"/>
              </a:solidFill>
              <a:latin typeface="Palatino Linotype"/>
              <a:ea typeface="Palatino Linotype"/>
              <a:cs typeface="Palatino Linotype"/>
              <a:sym typeface="Palatino Linotype"/>
            </a:endParaRPr>
          </a:p>
        </p:txBody>
      </p:sp>
      <p:sp>
        <p:nvSpPr>
          <p:cNvPr id="449" name="Google Shape;449;p56"/>
          <p:cNvSpPr txBox="1"/>
          <p:nvPr/>
        </p:nvSpPr>
        <p:spPr>
          <a:xfrm>
            <a:off x="9116875" y="4701400"/>
            <a:ext cx="521700" cy="365100"/>
          </a:xfrm>
          <a:prstGeom prst="rect">
            <a:avLst/>
          </a:prstGeom>
          <a:solidFill>
            <a:srgbClr val="88888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Palatino Linotype"/>
                <a:ea typeface="Palatino Linotype"/>
                <a:cs typeface="Palatino Linotype"/>
                <a:sym typeface="Palatino Linotype"/>
              </a:rPr>
              <a:t>90%</a:t>
            </a:r>
            <a:endParaRPr sz="1000">
              <a:solidFill>
                <a:schemeClr val="lt1"/>
              </a:solidFill>
              <a:latin typeface="Palatino Linotype"/>
              <a:ea typeface="Palatino Linotype"/>
              <a:cs typeface="Palatino Linotype"/>
              <a:sym typeface="Palatino Linotyp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7"/>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CART</a:t>
            </a:r>
            <a:endParaRPr/>
          </a:p>
        </p:txBody>
      </p:sp>
      <p:sp>
        <p:nvSpPr>
          <p:cNvPr id="455" name="Google Shape;455;p57"/>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456" name="Google Shape;456;p57"/>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8"/>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32</a:t>
            </a:fld>
            <a:endParaRPr/>
          </a:p>
        </p:txBody>
      </p:sp>
      <p:graphicFrame>
        <p:nvGraphicFramePr>
          <p:cNvPr id="463" name="Google Shape;463;p58"/>
          <p:cNvGraphicFramePr/>
          <p:nvPr/>
        </p:nvGraphicFramePr>
        <p:xfrm>
          <a:off x="132087" y="2116963"/>
          <a:ext cx="11927825" cy="2750555"/>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704425">
                  <a:extLst>
                    <a:ext uri="{9D8B030D-6E8A-4147-A177-3AD203B41FA5}">
                      <a16:colId xmlns:a16="http://schemas.microsoft.com/office/drawing/2014/main" val="20001"/>
                    </a:ext>
                  </a:extLst>
                </a:gridCol>
                <a:gridCol w="3704425">
                  <a:extLst>
                    <a:ext uri="{9D8B030D-6E8A-4147-A177-3AD203B41FA5}">
                      <a16:colId xmlns:a16="http://schemas.microsoft.com/office/drawing/2014/main" val="20002"/>
                    </a:ext>
                  </a:extLst>
                </a:gridCol>
                <a:gridCol w="2083750">
                  <a:extLst>
                    <a:ext uri="{9D8B030D-6E8A-4147-A177-3AD203B41FA5}">
                      <a16:colId xmlns:a16="http://schemas.microsoft.com/office/drawing/2014/main" val="20003"/>
                    </a:ext>
                  </a:extLst>
                </a:gridCol>
              </a:tblGrid>
              <a:tr h="152400">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2542275">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As an Authenticated/visitor user I want to manage my cart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dirty="0">
                          <a:solidFill>
                            <a:srgbClr val="434343"/>
                          </a:solidFill>
                          <a:latin typeface="Palatino Linotype"/>
                          <a:ea typeface="Palatino Linotype"/>
                          <a:cs typeface="Palatino Linotype"/>
                          <a:sym typeface="Palatino Linotype"/>
                        </a:rPr>
                        <a:t>The user can manage his selected products</a:t>
                      </a:r>
                      <a:endParaRPr dirty="0"/>
                    </a:p>
                  </a:txBody>
                  <a:tcPr marL="50800" marR="50800" marT="12700" marB="12700" anchor="ctr"/>
                </a:tc>
                <a:tc>
                  <a:txBody>
                    <a:bodyPr/>
                    <a:lstStyle/>
                    <a:p>
                      <a:pPr marL="0" marR="0" lvl="0" indent="0" algn="l"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 As an (Authenticated user/site visitor), I can see my Selected products</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 As an (Authenticated user/site visitor), I can delete any product</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 As an (Authenticated user/site visitor), I can modify quantity</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 As an (Authenticated user/site visitor), I can click on "Save for Later" link</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 As an (Authenticated user/site visitor), I can share my selected product by link</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 As an (Authenticated user/site visitor), I can proceed to checkout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dirty="0">
                          <a:solidFill>
                            <a:srgbClr val="434343"/>
                          </a:solidFill>
                          <a:latin typeface="Palatino Linotype"/>
                          <a:ea typeface="Palatino Linotype"/>
                          <a:cs typeface="Palatino Linotype"/>
                          <a:sym typeface="Palatino Linotype"/>
                        </a:rPr>
                        <a:t>cart-001 </a:t>
                      </a:r>
                      <a:br>
                        <a:rPr lang="en-US" sz="1200" b="0" u="none" strike="noStrike" cap="none" dirty="0">
                          <a:solidFill>
                            <a:srgbClr val="434343"/>
                          </a:solidFill>
                          <a:latin typeface="Palatino Linotype"/>
                          <a:ea typeface="Palatino Linotype"/>
                          <a:cs typeface="Palatino Linotype"/>
                          <a:sym typeface="Palatino Linotype"/>
                        </a:rPr>
                      </a:br>
                      <a:r>
                        <a:rPr lang="en-US" sz="1200" b="0" u="none" strike="noStrike" cap="none" dirty="0">
                          <a:solidFill>
                            <a:srgbClr val="434343"/>
                          </a:solidFill>
                          <a:latin typeface="Palatino Linotype"/>
                          <a:ea typeface="Palatino Linotype"/>
                          <a:cs typeface="Palatino Linotype"/>
                          <a:sym typeface="Palatino Linotype"/>
                        </a:rPr>
                        <a:t>cart-002 </a:t>
                      </a:r>
                      <a:br>
                        <a:rPr lang="en-US" sz="1200" b="0" u="none" strike="noStrike" cap="none" dirty="0">
                          <a:solidFill>
                            <a:srgbClr val="434343"/>
                          </a:solidFill>
                          <a:latin typeface="Palatino Linotype"/>
                          <a:ea typeface="Palatino Linotype"/>
                          <a:cs typeface="Palatino Linotype"/>
                          <a:sym typeface="Palatino Linotype"/>
                        </a:rPr>
                      </a:br>
                      <a:r>
                        <a:rPr lang="en-US" sz="1200" b="0" u="none" strike="noStrike" cap="none" dirty="0">
                          <a:solidFill>
                            <a:srgbClr val="434343"/>
                          </a:solidFill>
                          <a:latin typeface="Palatino Linotype"/>
                          <a:ea typeface="Palatino Linotype"/>
                          <a:cs typeface="Palatino Linotype"/>
                          <a:sym typeface="Palatino Linotype"/>
                        </a:rPr>
                        <a:t>cart-003 </a:t>
                      </a:r>
                      <a:br>
                        <a:rPr lang="en-US" sz="1200" b="0" u="none" strike="noStrike" cap="none" dirty="0">
                          <a:solidFill>
                            <a:srgbClr val="434343"/>
                          </a:solidFill>
                          <a:latin typeface="Palatino Linotype"/>
                          <a:ea typeface="Palatino Linotype"/>
                          <a:cs typeface="Palatino Linotype"/>
                          <a:sym typeface="Palatino Linotype"/>
                        </a:rPr>
                      </a:br>
                      <a:r>
                        <a:rPr lang="en-US" sz="1200" b="0" u="none" strike="noStrike" cap="none" dirty="0">
                          <a:solidFill>
                            <a:srgbClr val="434343"/>
                          </a:solidFill>
                          <a:latin typeface="Palatino Linotype"/>
                          <a:ea typeface="Palatino Linotype"/>
                          <a:cs typeface="Palatino Linotype"/>
                          <a:sym typeface="Palatino Linotype"/>
                        </a:rPr>
                        <a:t>cart-004 </a:t>
                      </a:r>
                      <a:br>
                        <a:rPr lang="en-US" sz="1200" b="0" u="none" strike="noStrike" cap="none" dirty="0">
                          <a:solidFill>
                            <a:srgbClr val="434343"/>
                          </a:solidFill>
                          <a:latin typeface="Palatino Linotype"/>
                          <a:ea typeface="Palatino Linotype"/>
                          <a:cs typeface="Palatino Linotype"/>
                          <a:sym typeface="Palatino Linotype"/>
                        </a:rPr>
                      </a:br>
                      <a:r>
                        <a:rPr lang="en-US" sz="1200" b="0" u="none" strike="noStrike" cap="none" dirty="0">
                          <a:solidFill>
                            <a:srgbClr val="434343"/>
                          </a:solidFill>
                          <a:latin typeface="Palatino Linotype"/>
                          <a:ea typeface="Palatino Linotype"/>
                          <a:cs typeface="Palatino Linotype"/>
                          <a:sym typeface="Palatino Linotype"/>
                        </a:rPr>
                        <a:t>cart-005 </a:t>
                      </a:r>
                      <a:br>
                        <a:rPr lang="en-US" sz="1200" b="0" u="none" strike="noStrike" cap="none" dirty="0">
                          <a:solidFill>
                            <a:srgbClr val="434343"/>
                          </a:solidFill>
                          <a:latin typeface="Palatino Linotype"/>
                          <a:ea typeface="Palatino Linotype"/>
                          <a:cs typeface="Palatino Linotype"/>
                          <a:sym typeface="Palatino Linotype"/>
                        </a:rPr>
                      </a:br>
                      <a:r>
                        <a:rPr lang="en-US" sz="1200" b="0" u="none" strike="noStrike" cap="none" dirty="0">
                          <a:solidFill>
                            <a:srgbClr val="434343"/>
                          </a:solidFill>
                          <a:latin typeface="Palatino Linotype"/>
                          <a:ea typeface="Palatino Linotype"/>
                          <a:cs typeface="Palatino Linotype"/>
                          <a:sym typeface="Palatino Linotype"/>
                        </a:rPr>
                        <a:t>cart-006</a:t>
                      </a:r>
                      <a:endParaRPr dirty="0"/>
                    </a:p>
                  </a:txBody>
                  <a:tcPr marL="50800" marR="50800" marT="12700" marB="1270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9"/>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CART</a:t>
            </a:r>
            <a:endParaRPr/>
          </a:p>
        </p:txBody>
      </p:sp>
      <p:sp>
        <p:nvSpPr>
          <p:cNvPr id="469" name="Google Shape;469;p59"/>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470" name="Google Shape;470;p59"/>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0"/>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a:t>
            </a:fld>
            <a:endParaRPr/>
          </a:p>
        </p:txBody>
      </p:sp>
      <p:graphicFrame>
        <p:nvGraphicFramePr>
          <p:cNvPr id="477" name="Google Shape;477;p60"/>
          <p:cNvGraphicFramePr/>
          <p:nvPr/>
        </p:nvGraphicFramePr>
        <p:xfrm>
          <a:off x="158416" y="1503599"/>
          <a:ext cx="11875175" cy="4064000"/>
        </p:xfrm>
        <a:graphic>
          <a:graphicData uri="http://schemas.openxmlformats.org/drawingml/2006/table">
            <a:tbl>
              <a:tblPr firstRow="1" bandRow="1">
                <a:noFill/>
                <a:tableStyleId>{A6D5F48E-2B40-4A59-9BC2-3B2A72AE5AE9}</a:tableStyleId>
              </a:tblPr>
              <a:tblGrid>
                <a:gridCol w="1337600">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707200">
                  <a:extLst>
                    <a:ext uri="{9D8B030D-6E8A-4147-A177-3AD203B41FA5}">
                      <a16:colId xmlns:a16="http://schemas.microsoft.com/office/drawing/2014/main" val="20002"/>
                    </a:ext>
                  </a:extLst>
                </a:gridCol>
                <a:gridCol w="2731350">
                  <a:extLst>
                    <a:ext uri="{9D8B030D-6E8A-4147-A177-3AD203B41FA5}">
                      <a16:colId xmlns:a16="http://schemas.microsoft.com/office/drawing/2014/main" val="20003"/>
                    </a:ext>
                  </a:extLst>
                </a:gridCol>
                <a:gridCol w="486225">
                  <a:extLst>
                    <a:ext uri="{9D8B030D-6E8A-4147-A177-3AD203B41FA5}">
                      <a16:colId xmlns:a16="http://schemas.microsoft.com/office/drawing/2014/main" val="20004"/>
                    </a:ext>
                  </a:extLst>
                </a:gridCol>
                <a:gridCol w="2123725">
                  <a:extLst>
                    <a:ext uri="{9D8B030D-6E8A-4147-A177-3AD203B41FA5}">
                      <a16:colId xmlns:a16="http://schemas.microsoft.com/office/drawing/2014/main" val="20005"/>
                    </a:ext>
                  </a:extLst>
                </a:gridCol>
                <a:gridCol w="1478400">
                  <a:extLst>
                    <a:ext uri="{9D8B030D-6E8A-4147-A177-3AD203B41FA5}">
                      <a16:colId xmlns:a16="http://schemas.microsoft.com/office/drawing/2014/main" val="20006"/>
                    </a:ext>
                  </a:extLst>
                </a:gridCol>
                <a:gridCol w="598400">
                  <a:extLst>
                    <a:ext uri="{9D8B030D-6E8A-4147-A177-3AD203B41FA5}">
                      <a16:colId xmlns:a16="http://schemas.microsoft.com/office/drawing/2014/main" val="20007"/>
                    </a:ext>
                  </a:extLst>
                </a:gridCol>
                <a:gridCol w="1042300">
                  <a:extLst>
                    <a:ext uri="{9D8B030D-6E8A-4147-A177-3AD203B41FA5}">
                      <a16:colId xmlns:a16="http://schemas.microsoft.com/office/drawing/2014/main" val="20008"/>
                    </a:ext>
                  </a:extLst>
                </a:gridCol>
              </a:tblGrid>
              <a:tr h="202525">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152400">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cart-001</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The user can see his selected product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Selected products</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1- Open URL </a:t>
                      </a:r>
                      <a:r>
                        <a:rPr lang="en-US" sz="1200" b="0" u="sng" strike="noStrike" cap="none">
                          <a:solidFill>
                            <a:schemeClr val="hlink"/>
                          </a:solidFill>
                          <a:latin typeface="Palatino Linotype"/>
                          <a:ea typeface="Palatino Linotype"/>
                          <a:cs typeface="Palatino Linotype"/>
                          <a:sym typeface="Palatino Linotype"/>
                          <a:hlinkClick r:id="rId3"/>
                        </a:rPr>
                        <a:t>https://www.amazon.eg/</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2- At the search bar, Search for "Socks"</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3- At the first product appeared after Result, Click on "Add to cart"</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4- At the right-hand side, Click on "Go to Basket" </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The Chosen product is displayed</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in the shopping cart page</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Works as expected</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491725">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cart-002</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The user can increase/decrease </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the quantity of a certain product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Selected products</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1- Open URL </a:t>
                      </a:r>
                      <a:r>
                        <a:rPr lang="en-US" sz="1200" b="0" u="sng" strike="noStrike" cap="none">
                          <a:solidFill>
                            <a:schemeClr val="hlink"/>
                          </a:solidFill>
                          <a:latin typeface="Palatino Linotype"/>
                          <a:ea typeface="Palatino Linotype"/>
                          <a:cs typeface="Palatino Linotype"/>
                          <a:sym typeface="Palatino Linotype"/>
                          <a:hlinkClick r:id="rId3"/>
                        </a:rPr>
                        <a:t>https://www.amazon.eg/</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2- At the search bar, Search for "Socks"</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3- At the first product appeared after Result, Click on "Add to cart"</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4- At the right-hand side, Click on "Go to Basket" </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5- Click on (+/-) of a product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The quantity of that modified product</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should increase and decrease</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Works as expected</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608575">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cart-003</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The user can delete a certain product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Selected products</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1- Open URL </a:t>
                      </a:r>
                      <a:r>
                        <a:rPr lang="en-US" sz="1200" b="0" u="sng" strike="noStrike" cap="none">
                          <a:solidFill>
                            <a:schemeClr val="hlink"/>
                          </a:solidFill>
                          <a:latin typeface="Palatino Linotype"/>
                          <a:ea typeface="Palatino Linotype"/>
                          <a:cs typeface="Palatino Linotype"/>
                          <a:sym typeface="Palatino Linotype"/>
                          <a:hlinkClick r:id="rId3"/>
                        </a:rPr>
                        <a:t>https://www.amazon.eg/</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2- At the search bar, Search for "Socks"</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3- At the first product appeared after Result, Click on "Add to cart"</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4- At the right-hand side, Click on "Go to Basket" </a:t>
                      </a:r>
                      <a:br>
                        <a:rPr lang="en-US" sz="1200" b="0" u="none" strike="noStrike" cap="none">
                          <a:solidFill>
                            <a:srgbClr val="434343"/>
                          </a:solidFill>
                          <a:latin typeface="Palatino Linotype"/>
                          <a:ea typeface="Palatino Linotype"/>
                          <a:cs typeface="Palatino Linotype"/>
                          <a:sym typeface="Palatino Linotype"/>
                        </a:rPr>
                      </a:br>
                      <a:r>
                        <a:rPr lang="en-US" sz="1200" b="0" u="none" strike="noStrike" cap="none">
                          <a:solidFill>
                            <a:srgbClr val="434343"/>
                          </a:solidFill>
                          <a:latin typeface="Palatino Linotype"/>
                          <a:ea typeface="Palatino Linotype"/>
                          <a:cs typeface="Palatino Linotype"/>
                          <a:sym typeface="Palatino Linotype"/>
                        </a:rPr>
                        <a:t>5- Click on "Delete" in a product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The product deleted from the shopping cart</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Works as expected</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482"/>
        <p:cNvGrpSpPr/>
        <p:nvPr/>
      </p:nvGrpSpPr>
      <p:grpSpPr>
        <a:xfrm>
          <a:off x="0" y="0"/>
          <a:ext cx="0" cy="0"/>
          <a:chOff x="0" y="0"/>
          <a:chExt cx="0" cy="0"/>
        </a:xfrm>
      </p:grpSpPr>
      <p:sp>
        <p:nvSpPr>
          <p:cNvPr id="483" name="Google Shape;483;p61"/>
          <p:cNvSpPr txBox="1">
            <a:spLocks noGrp="1"/>
          </p:cNvSpPr>
          <p:nvPr>
            <p:ph type="title"/>
          </p:nvPr>
        </p:nvSpPr>
        <p:spPr>
          <a:xfrm>
            <a:off x="862825" y="0"/>
            <a:ext cx="81147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Cart Test Cases Automation</a:t>
            </a:r>
            <a:endParaRPr/>
          </a:p>
        </p:txBody>
      </p:sp>
      <p:pic>
        <p:nvPicPr>
          <p:cNvPr id="2" name="Cart Scenarios">
            <a:hlinkClick r:id="" action="ppaction://media"/>
            <a:extLst>
              <a:ext uri="{FF2B5EF4-FFF2-40B4-BE49-F238E27FC236}">
                <a16:creationId xmlns:a16="http://schemas.microsoft.com/office/drawing/2014/main" id="{E6BF7745-421C-CB03-EB92-5F5637AEF1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1252" y="612662"/>
            <a:ext cx="10466350" cy="58873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489"/>
        <p:cNvGrpSpPr/>
        <p:nvPr/>
      </p:nvGrpSpPr>
      <p:grpSpPr>
        <a:xfrm>
          <a:off x="0" y="0"/>
          <a:ext cx="0" cy="0"/>
          <a:chOff x="0" y="0"/>
          <a:chExt cx="0" cy="0"/>
        </a:xfrm>
      </p:grpSpPr>
      <p:sp>
        <p:nvSpPr>
          <p:cNvPr id="490" name="Google Shape;490;p62"/>
          <p:cNvSpPr txBox="1">
            <a:spLocks noGrp="1"/>
          </p:cNvSpPr>
          <p:nvPr>
            <p:ph type="title"/>
          </p:nvPr>
        </p:nvSpPr>
        <p:spPr>
          <a:xfrm>
            <a:off x="871850" y="0"/>
            <a:ext cx="81147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Cart (Negative) Test Case Automation</a:t>
            </a:r>
            <a:endParaRPr/>
          </a:p>
        </p:txBody>
      </p:sp>
      <p:pic>
        <p:nvPicPr>
          <p:cNvPr id="2" name="Negative_Cart">
            <a:hlinkClick r:id="" action="ppaction://media"/>
            <a:extLst>
              <a:ext uri="{FF2B5EF4-FFF2-40B4-BE49-F238E27FC236}">
                <a16:creationId xmlns:a16="http://schemas.microsoft.com/office/drawing/2014/main" id="{86D6F5D0-5369-4AD4-6A84-DBAEEA6DF8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5200" y="655402"/>
            <a:ext cx="10322560" cy="580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3"/>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200"/>
              <a:buFont typeface="Palatino Linotype"/>
              <a:buNone/>
            </a:pPr>
            <a:r>
              <a:rPr lang="en-US" sz="3200"/>
              <a:t>WISH LIST FUNCTIONALITY</a:t>
            </a:r>
            <a:endParaRPr/>
          </a:p>
        </p:txBody>
      </p:sp>
      <p:sp>
        <p:nvSpPr>
          <p:cNvPr id="497" name="Google Shape;497;p63"/>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498" name="Google Shape;498;p63"/>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4"/>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38</a:t>
            </a:fld>
            <a:endParaRPr/>
          </a:p>
        </p:txBody>
      </p:sp>
      <p:graphicFrame>
        <p:nvGraphicFramePr>
          <p:cNvPr id="505" name="Google Shape;505;p64"/>
          <p:cNvGraphicFramePr/>
          <p:nvPr/>
        </p:nvGraphicFramePr>
        <p:xfrm>
          <a:off x="198262" y="1395658"/>
          <a:ext cx="3000000" cy="3000000"/>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704425">
                  <a:extLst>
                    <a:ext uri="{9D8B030D-6E8A-4147-A177-3AD203B41FA5}">
                      <a16:colId xmlns:a16="http://schemas.microsoft.com/office/drawing/2014/main" val="20001"/>
                    </a:ext>
                  </a:extLst>
                </a:gridCol>
                <a:gridCol w="3704425">
                  <a:extLst>
                    <a:ext uri="{9D8B030D-6E8A-4147-A177-3AD203B41FA5}">
                      <a16:colId xmlns:a16="http://schemas.microsoft.com/office/drawing/2014/main" val="20002"/>
                    </a:ext>
                  </a:extLst>
                </a:gridCol>
                <a:gridCol w="2083750">
                  <a:extLst>
                    <a:ext uri="{9D8B030D-6E8A-4147-A177-3AD203B41FA5}">
                      <a16:colId xmlns:a16="http://schemas.microsoft.com/office/drawing/2014/main" val="20003"/>
                    </a:ext>
                  </a:extLst>
                </a:gridCol>
              </a:tblGrid>
              <a:tr h="171625">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397675">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Add item to default Wish List</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logged-in user, I want to add an item to my default wish list, so I can save it for later</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Item is added to the default wish list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A confirmation message is shown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No error is thrown during the process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TC-WL-001</a:t>
                      </a:r>
                      <a:endParaRPr/>
                    </a:p>
                  </a:txBody>
                  <a:tcPr marL="50800" marR="50800" marT="12700" marB="12700" anchor="ctr"/>
                </a:tc>
                <a:extLst>
                  <a:ext uri="{0D108BD9-81ED-4DB2-BD59-A6C34878D82A}">
                    <a16:rowId xmlns:a16="http://schemas.microsoft.com/office/drawing/2014/main" val="10001"/>
                  </a:ext>
                </a:extLst>
              </a:tr>
              <a:tr h="397675">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Add item to custom Wish List</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logged-in user with custom lists, I want to add an item to a specific custom list to organize my saved items</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"Add to List" dropdown shows available lists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Selected list receives the item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Confirmation message is shown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TC-WL-002</a:t>
                      </a:r>
                      <a:endParaRPr/>
                    </a:p>
                  </a:txBody>
                  <a:tcPr marL="50800" marR="50800" marT="12700" marB="12700" anchor="ctr"/>
                </a:tc>
                <a:extLst>
                  <a:ext uri="{0D108BD9-81ED-4DB2-BD59-A6C34878D82A}">
                    <a16:rowId xmlns:a16="http://schemas.microsoft.com/office/drawing/2014/main" val="10002"/>
                  </a:ext>
                </a:extLst>
              </a:tr>
              <a:tr h="397675">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Add out-of-stock item to Wish List</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logged-in user, I want to add out-of-stock items to my wish list to get notified when they're available</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Out-of-stock items can be added to lists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Item is saved correctly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Notification behavior is documented</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TC-WL-003</a:t>
                      </a:r>
                      <a:endParaRPr/>
                    </a:p>
                  </a:txBody>
                  <a:tcPr marL="50800" marR="50800" marT="12700" marB="12700" anchor="ctr"/>
                </a:tc>
                <a:extLst>
                  <a:ext uri="{0D108BD9-81ED-4DB2-BD59-A6C34878D82A}">
                    <a16:rowId xmlns:a16="http://schemas.microsoft.com/office/drawing/2014/main" val="10003"/>
                  </a:ext>
                </a:extLst>
              </a:tr>
              <a:tr h="272100">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Prevent duplicate entries</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the system to detect or manage duplicates in my list to avoid confusion</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System prevents duplicate items OR allows with a message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Confirmation includes handling of duplicates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TC-WL-004</a:t>
                      </a:r>
                      <a:endParaRPr/>
                    </a:p>
                  </a:txBody>
                  <a:tcPr marL="50800" marR="50800" marT="12700" marB="12700" anchor="ctr"/>
                </a:tc>
                <a:extLst>
                  <a:ext uri="{0D108BD9-81ED-4DB2-BD59-A6C34878D82A}">
                    <a16:rowId xmlns:a16="http://schemas.microsoft.com/office/drawing/2014/main" val="10004"/>
                  </a:ext>
                </a:extLst>
              </a:tr>
              <a:tr h="272100">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Restrict add-to-list for guests</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guest user, I should not be able to add items to wish lists unless I log in</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"Add to List" prompts login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No item added unless logged in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TC-WL-005</a:t>
                      </a:r>
                      <a:endParaRPr/>
                    </a:p>
                  </a:txBody>
                  <a:tcPr marL="50800" marR="50800" marT="12700" marB="12700" anchor="ctr"/>
                </a:tc>
                <a:extLst>
                  <a:ext uri="{0D108BD9-81ED-4DB2-BD59-A6C34878D82A}">
                    <a16:rowId xmlns:a16="http://schemas.microsoft.com/office/drawing/2014/main" val="10005"/>
                  </a:ext>
                </a:extLst>
              </a:tr>
              <a:tr h="397675">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View added items in All elements in the header section are visible and clickable. page</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confirm that items I added are visible in the wish list page for tracking</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Newly added item appears under selected wish list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Correct title, image, and price shown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TC-WL-006</a:t>
                      </a:r>
                      <a:endParaRPr/>
                    </a:p>
                  </a:txBody>
                  <a:tcPr marL="50800" marR="50800" marT="12700" marB="12700" anchor="ctr"/>
                </a:tc>
                <a:extLst>
                  <a:ext uri="{0D108BD9-81ED-4DB2-BD59-A6C34878D82A}">
                    <a16:rowId xmlns:a16="http://schemas.microsoft.com/office/drawing/2014/main" val="10006"/>
                  </a:ext>
                </a:extLst>
              </a:tr>
              <a:tr h="397675">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Remove single item from wish list</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logged-in user, I want to remove an individual item from my wish list so I can manage saved products</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"Delete/Remove" button is visible on each item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Clicking it removes the item immediately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Confirmation or undo message appears (optional)</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TC-WL-007</a:t>
                      </a:r>
                      <a:endParaRPr/>
                    </a:p>
                  </a:txBody>
                  <a:tcPr marL="50800" marR="50800" marT="12700" marB="12700" anchor="ctr"/>
                </a:tc>
                <a:extLst>
                  <a:ext uri="{0D108BD9-81ED-4DB2-BD59-A6C34878D82A}">
                    <a16:rowId xmlns:a16="http://schemas.microsoft.com/office/drawing/2014/main" val="10007"/>
                  </a:ext>
                </a:extLst>
              </a:tr>
              <a:tr h="523250">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Remove item via product page</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remove an item from the wish list directly from the product page if it's already saved</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"Add to List" toggle changes to "Remove from List" if already added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Clicking removes the item from the selected list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Message confirms item is removed</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TC-WL-008</a:t>
                      </a:r>
                      <a:endParaRPr/>
                    </a:p>
                  </a:txBody>
                  <a:tcPr marL="50800" marR="50800" marT="12700" marB="12700" anchor="ctr"/>
                </a:tc>
                <a:extLst>
                  <a:ext uri="{0D108BD9-81ED-4DB2-BD59-A6C34878D82A}">
                    <a16:rowId xmlns:a16="http://schemas.microsoft.com/office/drawing/2014/main" val="10008"/>
                  </a:ext>
                </a:extLst>
              </a:tr>
              <a:tr h="520450">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Undo remove action</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undo accidental item removal from a wish list to recover from mistakes</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Undo option appears briefly after removal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Clicking undo restores the item to the list</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TC-WL-009</a:t>
                      </a:r>
                      <a:endParaRPr/>
                    </a:p>
                  </a:txBody>
                  <a:tcPr marL="50800" marR="50800" marT="12700" marB="12700" anchor="ctr"/>
                </a:tc>
                <a:extLst>
                  <a:ext uri="{0D108BD9-81ED-4DB2-BD59-A6C34878D82A}">
                    <a16:rowId xmlns:a16="http://schemas.microsoft.com/office/drawing/2014/main" val="10009"/>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5"/>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200"/>
              <a:buFont typeface="Palatino Linotype"/>
              <a:buNone/>
            </a:pPr>
            <a:r>
              <a:rPr lang="en-US" sz="3200"/>
              <a:t>WISH LIST</a:t>
            </a:r>
            <a:endParaRPr/>
          </a:p>
        </p:txBody>
      </p:sp>
      <p:sp>
        <p:nvSpPr>
          <p:cNvPr id="511" name="Google Shape;511;p65"/>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512" name="Google Shape;512;p65"/>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REGISTER</a:t>
            </a:r>
            <a:endParaRPr/>
          </a:p>
        </p:txBody>
      </p:sp>
      <p:sp>
        <p:nvSpPr>
          <p:cNvPr id="257" name="Google Shape;257;p30"/>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258" name="Google Shape;258;p30"/>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6"/>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40</a:t>
            </a:fld>
            <a:endParaRPr/>
          </a:p>
        </p:txBody>
      </p:sp>
      <p:graphicFrame>
        <p:nvGraphicFramePr>
          <p:cNvPr id="519" name="Google Shape;519;p66"/>
          <p:cNvGraphicFramePr/>
          <p:nvPr/>
        </p:nvGraphicFramePr>
        <p:xfrm>
          <a:off x="161424" y="1841500"/>
          <a:ext cx="11869150" cy="3175000"/>
        </p:xfrm>
        <a:graphic>
          <a:graphicData uri="http://schemas.openxmlformats.org/drawingml/2006/table">
            <a:tbl>
              <a:tblPr firstRow="1" bandRow="1">
                <a:noFill/>
                <a:tableStyleId>{A6D5F48E-2B40-4A59-9BC2-3B2A72AE5AE9}</a:tableStyleId>
              </a:tblPr>
              <a:tblGrid>
                <a:gridCol w="1331575">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1498475">
                  <a:extLst>
                    <a:ext uri="{9D8B030D-6E8A-4147-A177-3AD203B41FA5}">
                      <a16:colId xmlns:a16="http://schemas.microsoft.com/office/drawing/2014/main" val="20002"/>
                    </a:ext>
                  </a:extLst>
                </a:gridCol>
                <a:gridCol w="1630275">
                  <a:extLst>
                    <a:ext uri="{9D8B030D-6E8A-4147-A177-3AD203B41FA5}">
                      <a16:colId xmlns:a16="http://schemas.microsoft.com/office/drawing/2014/main" val="20003"/>
                    </a:ext>
                  </a:extLst>
                </a:gridCol>
                <a:gridCol w="1389650">
                  <a:extLst>
                    <a:ext uri="{9D8B030D-6E8A-4147-A177-3AD203B41FA5}">
                      <a16:colId xmlns:a16="http://schemas.microsoft.com/office/drawing/2014/main" val="20004"/>
                    </a:ext>
                  </a:extLst>
                </a:gridCol>
                <a:gridCol w="1530100">
                  <a:extLst>
                    <a:ext uri="{9D8B030D-6E8A-4147-A177-3AD203B41FA5}">
                      <a16:colId xmlns:a16="http://schemas.microsoft.com/office/drawing/2014/main" val="20005"/>
                    </a:ext>
                  </a:extLst>
                </a:gridCol>
                <a:gridCol w="1567025">
                  <a:extLst>
                    <a:ext uri="{9D8B030D-6E8A-4147-A177-3AD203B41FA5}">
                      <a16:colId xmlns:a16="http://schemas.microsoft.com/office/drawing/2014/main" val="20006"/>
                    </a:ext>
                  </a:extLst>
                </a:gridCol>
                <a:gridCol w="559475">
                  <a:extLst>
                    <a:ext uri="{9D8B030D-6E8A-4147-A177-3AD203B41FA5}">
                      <a16:colId xmlns:a16="http://schemas.microsoft.com/office/drawing/2014/main" val="20007"/>
                    </a:ext>
                  </a:extLst>
                </a:gridCol>
                <a:gridCol w="992600">
                  <a:extLst>
                    <a:ext uri="{9D8B030D-6E8A-4147-A177-3AD203B41FA5}">
                      <a16:colId xmlns:a16="http://schemas.microsoft.com/office/drawing/2014/main" val="20008"/>
                    </a:ext>
                  </a:extLst>
                </a:gridCol>
              </a:tblGrid>
              <a:tr h="293550">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1143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Add item to default Wish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is logged 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https://www.amazon.eg/</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2. Search for an item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Click on it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Click "Add to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Any in-stock product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Product is added to the default wish list, confirmation message appears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Desktop: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Windows 11 Chrome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3071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Add item to custom Wish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is logged in and has at least one custom wish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https://www.amazon.eg/</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2. Open product page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Click "Add to List" dropdown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Choose custom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Custom list "Tech"</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Product added to the selected list, confirmation appears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Desktop: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Windows 11 Chrome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3071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Add out-of-stock item to Wish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is logged 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https://www.amazon.eg/</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2. Open out-of-stock product page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Click "Add to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Any out-of-stock product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Product is still added to wish list (for notification when available)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Desktop: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Windows 11 Chrome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r h="401925">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 duplicate entry handling</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Item already in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https://www.amazon.eg/</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2. Go to product page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Click "Add to List" again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Previously added item</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Confirmation should indicate item is already in the list or allow duplicate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Desktop: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Windows 11 Chrome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7"/>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41</a:t>
            </a:fld>
            <a:endParaRPr/>
          </a:p>
        </p:txBody>
      </p:sp>
      <p:graphicFrame>
        <p:nvGraphicFramePr>
          <p:cNvPr id="526" name="Google Shape;526;p67"/>
          <p:cNvGraphicFramePr/>
          <p:nvPr/>
        </p:nvGraphicFramePr>
        <p:xfrm>
          <a:off x="240887" y="1414849"/>
          <a:ext cx="3000000" cy="3000000"/>
        </p:xfrm>
        <a:graphic>
          <a:graphicData uri="http://schemas.openxmlformats.org/drawingml/2006/table">
            <a:tbl>
              <a:tblPr firstRow="1" bandRow="1">
                <a:noFill/>
                <a:tableStyleId>{A6D5F48E-2B40-4A59-9BC2-3B2A72AE5AE9}</a:tableStyleId>
              </a:tblPr>
              <a:tblGrid>
                <a:gridCol w="1720400">
                  <a:extLst>
                    <a:ext uri="{9D8B030D-6E8A-4147-A177-3AD203B41FA5}">
                      <a16:colId xmlns:a16="http://schemas.microsoft.com/office/drawing/2014/main" val="20000"/>
                    </a:ext>
                  </a:extLst>
                </a:gridCol>
                <a:gridCol w="1319550">
                  <a:extLst>
                    <a:ext uri="{9D8B030D-6E8A-4147-A177-3AD203B41FA5}">
                      <a16:colId xmlns:a16="http://schemas.microsoft.com/office/drawing/2014/main" val="20001"/>
                    </a:ext>
                  </a:extLst>
                </a:gridCol>
                <a:gridCol w="1381675">
                  <a:extLst>
                    <a:ext uri="{9D8B030D-6E8A-4147-A177-3AD203B41FA5}">
                      <a16:colId xmlns:a16="http://schemas.microsoft.com/office/drawing/2014/main" val="20002"/>
                    </a:ext>
                  </a:extLst>
                </a:gridCol>
                <a:gridCol w="1631925">
                  <a:extLst>
                    <a:ext uri="{9D8B030D-6E8A-4147-A177-3AD203B41FA5}">
                      <a16:colId xmlns:a16="http://schemas.microsoft.com/office/drawing/2014/main" val="20003"/>
                    </a:ext>
                  </a:extLst>
                </a:gridCol>
                <a:gridCol w="1338500">
                  <a:extLst>
                    <a:ext uri="{9D8B030D-6E8A-4147-A177-3AD203B41FA5}">
                      <a16:colId xmlns:a16="http://schemas.microsoft.com/office/drawing/2014/main" val="20004"/>
                    </a:ext>
                  </a:extLst>
                </a:gridCol>
                <a:gridCol w="1473775">
                  <a:extLst>
                    <a:ext uri="{9D8B030D-6E8A-4147-A177-3AD203B41FA5}">
                      <a16:colId xmlns:a16="http://schemas.microsoft.com/office/drawing/2014/main" val="20005"/>
                    </a:ext>
                  </a:extLst>
                </a:gridCol>
                <a:gridCol w="1509350">
                  <a:extLst>
                    <a:ext uri="{9D8B030D-6E8A-4147-A177-3AD203B41FA5}">
                      <a16:colId xmlns:a16="http://schemas.microsoft.com/office/drawing/2014/main" val="20006"/>
                    </a:ext>
                  </a:extLst>
                </a:gridCol>
                <a:gridCol w="538875">
                  <a:extLst>
                    <a:ext uri="{9D8B030D-6E8A-4147-A177-3AD203B41FA5}">
                      <a16:colId xmlns:a16="http://schemas.microsoft.com/office/drawing/2014/main" val="20007"/>
                    </a:ext>
                  </a:extLst>
                </a:gridCol>
                <a:gridCol w="956075">
                  <a:extLst>
                    <a:ext uri="{9D8B030D-6E8A-4147-A177-3AD203B41FA5}">
                      <a16:colId xmlns:a16="http://schemas.microsoft.com/office/drawing/2014/main" val="20008"/>
                    </a:ext>
                  </a:extLst>
                </a:gridCol>
              </a:tblGrid>
              <a:tr h="293550">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1143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Add item without login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is not logged 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https://www.amazon.eg/</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2. Open product page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Click "Add to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Any item</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is redirected to login page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Desktop: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Windows 11 Chrome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3071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 added item appears in </a:t>
                      </a:r>
                      <a:r>
                        <a:rPr lang="en-US" sz="900">
                          <a:solidFill>
                            <a:srgbClr val="434343"/>
                          </a:solidFill>
                        </a:rPr>
                        <a:t>Wishlist</a:t>
                      </a:r>
                      <a:r>
                        <a:rPr lang="en-US" sz="900" b="0" u="none" strike="noStrike" cap="none">
                          <a:solidFill>
                            <a:srgbClr val="434343"/>
                          </a:solidFill>
                          <a:latin typeface="Palatino Linotype"/>
                          <a:ea typeface="Palatino Linotype"/>
                          <a:cs typeface="Palatino Linotype"/>
                          <a:sym typeface="Palatino Linotype"/>
                        </a:rPr>
                        <a:t> page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Item added to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https://www.amazon.eg/</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2. Go to Accounts &gt; Your Lists</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Open relevant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N/A</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Added item should be visible in the selected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Desktop: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Windows 11 Chrome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3071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Remove single item from wish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is logged in and has at least one item in wish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Go to “Accounts &amp; Lists”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2. Open “Your Lists”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Locate item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Click “Remove” or “Delete”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Any item previously added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Item is removed from list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Confirmation appears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List is updated instantly</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Desktop: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Windows 11 Chrome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r h="401925">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Remove item from product page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Item is in wishlist, user is logged in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product page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2. Confirm item is already in wish list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Click on the “♥” or “Added to List” icon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Select “Remove from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Product already in a wish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Item is removed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Message confirms removal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Icon state is updated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There is no “♥” button </a:t>
                      </a:r>
                      <a:r>
                        <a:rPr lang="en-US" sz="900">
                          <a:solidFill>
                            <a:srgbClr val="434343"/>
                          </a:solidFill>
                        </a:rPr>
                        <a:t>available</a:t>
                      </a:r>
                      <a:r>
                        <a:rPr lang="en-US" sz="900" b="0" u="none" strike="noStrike" cap="none">
                          <a:solidFill>
                            <a:srgbClr val="434343"/>
                          </a:solidFill>
                          <a:latin typeface="Palatino Linotype"/>
                          <a:ea typeface="Palatino Linotype"/>
                          <a:cs typeface="Palatino Linotype"/>
                          <a:sym typeface="Palatino Linotype"/>
                        </a:rPr>
                        <a:t> and no way to remove the product from wishlist from the PDP</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Desktop: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Windows 11 Chrome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Fail</a:t>
                      </a:r>
                      <a:endParaRPr/>
                    </a:p>
                  </a:txBody>
                  <a:tcPr marL="50800" marR="50800" marT="12700" marB="12700" anchor="ctr"/>
                </a:tc>
                <a:tc>
                  <a:txBody>
                    <a:bodyPr/>
                    <a:lstStyle/>
                    <a:p>
                      <a:pPr marL="0" marR="0" lvl="0" indent="0" algn="ctr" rtl="0">
                        <a:spcBef>
                          <a:spcPts val="0"/>
                        </a:spcBef>
                        <a:spcAft>
                          <a:spcPts val="0"/>
                        </a:spcAft>
                        <a:buNone/>
                      </a:pPr>
                      <a:r>
                        <a:rPr lang="en-US" sz="900" b="0" u="sng" strike="noStrike" cap="none">
                          <a:solidFill>
                            <a:schemeClr val="hlink"/>
                          </a:solidFill>
                          <a:latin typeface="Palatino Linotype"/>
                          <a:ea typeface="Palatino Linotype"/>
                          <a:cs typeface="Palatino Linotype"/>
                          <a:sym typeface="Palatino Linotype"/>
                          <a:hlinkClick r:id="rId3"/>
                        </a:rPr>
                        <a:t>Attachment</a:t>
                      </a:r>
                      <a:endParaRPr sz="9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4"/>
                  </a:ext>
                </a:extLst>
              </a:tr>
              <a:tr h="68645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Undo remove action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Undo functionality is supported by UI</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https://www.amazon.eg/</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2. Remove an item from wish list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Click “Undo”</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Any item in list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Item is restored to original position in the list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No duplication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Desktop: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Windows 11 Chrome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5"/>
                  </a:ext>
                </a:extLst>
              </a:tr>
            </a:tbl>
          </a:graphicData>
        </a:graphic>
      </p:graphicFrame>
      <p:sp>
        <p:nvSpPr>
          <p:cNvPr id="527" name="Google Shape;527;p67"/>
          <p:cNvSpPr txBox="1"/>
          <p:nvPr/>
        </p:nvSpPr>
        <p:spPr>
          <a:xfrm>
            <a:off x="9192000" y="0"/>
            <a:ext cx="3000000" cy="4617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1600"/>
              </a:spcBef>
              <a:spcAft>
                <a:spcPts val="0"/>
              </a:spcAft>
              <a:buNone/>
            </a:pPr>
            <a:r>
              <a:rPr lang="en-US" sz="1800">
                <a:solidFill>
                  <a:schemeClr val="lt1"/>
                </a:solidFill>
                <a:latin typeface="Palatino Linotype"/>
                <a:ea typeface="Palatino Linotype"/>
                <a:cs typeface="Palatino Linotype"/>
                <a:sym typeface="Palatino Linotype"/>
              </a:rPr>
              <a:t>Khalil</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8"/>
          <p:cNvSpPr txBox="1">
            <a:spLocks noGrp="1"/>
          </p:cNvSpPr>
          <p:nvPr>
            <p:ph type="title"/>
          </p:nvPr>
        </p:nvSpPr>
        <p:spPr>
          <a:xfrm>
            <a:off x="838200" y="708025"/>
            <a:ext cx="4648199" cy="193686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BFBFBF"/>
              </a:buClr>
              <a:buSzPts val="3200"/>
              <a:buFont typeface="Palatino Linotype"/>
              <a:buNone/>
            </a:pPr>
            <a:r>
              <a:rPr lang="en-US"/>
              <a:t>TEST CASE RESULTS FEATURE WISHLIST</a:t>
            </a:r>
            <a:r>
              <a:rPr lang="en-US" sz="3200"/>
              <a:t> FUNCTIONALITY</a:t>
            </a:r>
            <a:endParaRPr/>
          </a:p>
        </p:txBody>
      </p:sp>
      <p:sp>
        <p:nvSpPr>
          <p:cNvPr id="533" name="Google Shape;533;p68"/>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SzPts val="1800"/>
              <a:buFont typeface="Arial"/>
              <a:buChar char="•"/>
            </a:pPr>
            <a:r>
              <a:rPr lang="en-US"/>
              <a:t>Out of 9 test cases related to wishlist we found 1 bug. </a:t>
            </a:r>
            <a:endParaRPr/>
          </a:p>
        </p:txBody>
      </p:sp>
      <p:sp>
        <p:nvSpPr>
          <p:cNvPr id="534" name="Google Shape;534;p68"/>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42</a:t>
            </a:fld>
            <a:endParaRPr/>
          </a:p>
        </p:txBody>
      </p:sp>
      <p:pic>
        <p:nvPicPr>
          <p:cNvPr id="535" name="Google Shape;535;p68"/>
          <p:cNvPicPr preferRelativeResize="0"/>
          <p:nvPr/>
        </p:nvPicPr>
        <p:blipFill rotWithShape="1">
          <a:blip r:embed="rId3">
            <a:alphaModFix/>
          </a:blip>
          <a:srcRect/>
          <a:stretch/>
        </p:blipFill>
        <p:spPr>
          <a:xfrm>
            <a:off x="6513971" y="990070"/>
            <a:ext cx="5371432" cy="54186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540"/>
        <p:cNvGrpSpPr/>
        <p:nvPr/>
      </p:nvGrpSpPr>
      <p:grpSpPr>
        <a:xfrm>
          <a:off x="0" y="0"/>
          <a:ext cx="0" cy="0"/>
          <a:chOff x="0" y="0"/>
          <a:chExt cx="0" cy="0"/>
        </a:xfrm>
      </p:grpSpPr>
      <p:sp>
        <p:nvSpPr>
          <p:cNvPr id="541" name="Google Shape;541;p69"/>
          <p:cNvSpPr txBox="1">
            <a:spLocks noGrp="1"/>
          </p:cNvSpPr>
          <p:nvPr>
            <p:ph type="title"/>
          </p:nvPr>
        </p:nvSpPr>
        <p:spPr>
          <a:xfrm>
            <a:off x="862825" y="0"/>
            <a:ext cx="81147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Wish List Test Cases Automation</a:t>
            </a:r>
            <a:endParaRPr/>
          </a:p>
        </p:txBody>
      </p:sp>
      <p:pic>
        <p:nvPicPr>
          <p:cNvPr id="2" name="Wishlist Scenarios">
            <a:hlinkClick r:id="" action="ppaction://media"/>
            <a:extLst>
              <a:ext uri="{FF2B5EF4-FFF2-40B4-BE49-F238E27FC236}">
                <a16:creationId xmlns:a16="http://schemas.microsoft.com/office/drawing/2014/main" id="{53185E9B-164A-A11B-FDCC-5D0DE49152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1200" y="689605"/>
            <a:ext cx="10789920" cy="6069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0"/>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000"/>
              <a:buFont typeface="Palatino Linotype"/>
              <a:buNone/>
            </a:pPr>
            <a:r>
              <a:rPr lang="en-US" sz="3000"/>
              <a:t>MY ACCOUNT – VERIFICATION AND CHECKOUT SECURITY FEATURE REVIEW</a:t>
            </a:r>
            <a:endParaRPr sz="3000" cap="none"/>
          </a:p>
        </p:txBody>
      </p:sp>
      <p:sp>
        <p:nvSpPr>
          <p:cNvPr id="548" name="Google Shape;548;p70"/>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549" name="Google Shape;549;p70"/>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1"/>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45</a:t>
            </a:fld>
            <a:endParaRPr/>
          </a:p>
        </p:txBody>
      </p:sp>
      <p:graphicFrame>
        <p:nvGraphicFramePr>
          <p:cNvPr id="556" name="Google Shape;556;p71"/>
          <p:cNvGraphicFramePr/>
          <p:nvPr/>
        </p:nvGraphicFramePr>
        <p:xfrm>
          <a:off x="132088" y="1381760"/>
          <a:ext cx="11927850" cy="4094480"/>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292075">
                  <a:extLst>
                    <a:ext uri="{9D8B030D-6E8A-4147-A177-3AD203B41FA5}">
                      <a16:colId xmlns:a16="http://schemas.microsoft.com/office/drawing/2014/main" val="20001"/>
                    </a:ext>
                  </a:extLst>
                </a:gridCol>
                <a:gridCol w="4024575">
                  <a:extLst>
                    <a:ext uri="{9D8B030D-6E8A-4147-A177-3AD203B41FA5}">
                      <a16:colId xmlns:a16="http://schemas.microsoft.com/office/drawing/2014/main" val="20002"/>
                    </a:ext>
                  </a:extLst>
                </a:gridCol>
                <a:gridCol w="2175975">
                  <a:extLst>
                    <a:ext uri="{9D8B030D-6E8A-4147-A177-3AD203B41FA5}">
                      <a16:colId xmlns:a16="http://schemas.microsoft.com/office/drawing/2014/main" val="20003"/>
                    </a:ext>
                  </a:extLst>
                </a:gridCol>
              </a:tblGrid>
              <a:tr h="171625">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3976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Reauthentication Prompt During Purchase Process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that a reauthentication prompt is triggered during the checkout process to ensure secure transactions. </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User is logged in and proceeds to the checkout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If prompted, the user must enter their credentials again for reauthentication.</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Upon successful reauthentication, the user can continue with the purchase.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If credentials are entered correctly, the transaction should proceed without issues.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If </a:t>
                      </a:r>
                      <a:r>
                        <a:rPr lang="en-US" sz="1000">
                          <a:solidFill>
                            <a:srgbClr val="434343"/>
                          </a:solidFill>
                        </a:rPr>
                        <a:t>authentication</a:t>
                      </a:r>
                      <a:r>
                        <a:rPr lang="en-US" sz="1000" b="0" u="none" strike="noStrike" cap="none">
                          <a:solidFill>
                            <a:srgbClr val="434343"/>
                          </a:solidFill>
                          <a:latin typeface="Palatino Linotype"/>
                          <a:ea typeface="Palatino Linotype"/>
                          <a:cs typeface="Palatino Linotype"/>
                          <a:sym typeface="Palatino Linotype"/>
                        </a:rPr>
                        <a:t> fails, the user should be notified and unable to complete the purchase.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TC_SEC_005_Reauthentication_OnCheckout </a:t>
                      </a:r>
                      <a:endParaRPr/>
                    </a:p>
                  </a:txBody>
                  <a:tcPr marL="50800" marR="50800" marT="12700" marB="12700" anchor="ctr"/>
                </a:tc>
                <a:extLst>
                  <a:ext uri="{0D108BD9-81ED-4DB2-BD59-A6C34878D82A}">
                    <a16:rowId xmlns:a16="http://schemas.microsoft.com/office/drawing/2014/main" val="10001"/>
                  </a:ext>
                </a:extLst>
              </a:tr>
              <a:tr h="3976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Phone Number Request When Not Added During Authentication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that the system prompts for a phone number and sends an OTP for verification when no phone number is associated with the user account during the authentication process.</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User is logged in and selects an item to buy.</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system detects that no phone number has been added to the account.</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A prompt appears requesting the user to enter a phone number.</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After entering the phone number, the system sends an OTP (One-Time Password) to verify it.</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Once verified, the user is able to securely continue with the purchase process.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TC_SEC_006_PhoneNumber_Prompt_On_Auth</a:t>
                      </a:r>
                      <a:endParaRPr/>
                    </a:p>
                  </a:txBody>
                  <a:tcPr marL="50800" marR="50800" marT="12700" marB="12700" anchor="ctr"/>
                </a:tc>
                <a:extLst>
                  <a:ext uri="{0D108BD9-81ED-4DB2-BD59-A6C34878D82A}">
                    <a16:rowId xmlns:a16="http://schemas.microsoft.com/office/drawing/2014/main" val="10002"/>
                  </a:ext>
                </a:extLst>
              </a:tr>
              <a:tr h="3976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Correct OTP Allows Progression to Next Step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that the system accepts a correct and valid OTP for verification, allowing the user to proceed to the next step in the purchase process.</a:t>
                      </a:r>
                      <a:endParaRPr/>
                    </a:p>
                  </a:txBody>
                  <a:tcPr marL="50800" marR="50800" marT="12700" marB="12700" anchor="ctr"/>
                </a:tc>
                <a:tc>
                  <a:txBody>
                    <a:bodyPr/>
                    <a:lstStyle/>
                    <a:p>
                      <a:pPr marL="0" marR="0" lvl="0" indent="0" algn="l"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 User is logged in, selects an item to buy, and has added a phone number.</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system sends an OTP to the entered phone number.</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user enters the OTP.</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The system verifies the OTP and checks that it is correct and not expired.</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 If the OTP is correct, the user should be allowed to proceed to the next step of the purchase process without error.</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TC_SEC_007_OTP_Correct_Proceed</a:t>
                      </a:r>
                      <a:endParaRPr/>
                    </a:p>
                  </a:txBody>
                  <a:tcPr marL="50800" marR="50800" marT="12700" marB="127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2"/>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2000"/>
              <a:buFont typeface="Palatino Linotype"/>
              <a:buNone/>
            </a:pPr>
            <a:r>
              <a:rPr lang="en-US" sz="2000"/>
              <a:t>MY ACCOUNT-SECURE CHECKOUT &amp; AUTHENTICATION FEATURE TESTING</a:t>
            </a:r>
            <a:endParaRPr sz="2000"/>
          </a:p>
        </p:txBody>
      </p:sp>
      <p:sp>
        <p:nvSpPr>
          <p:cNvPr id="562" name="Google Shape;562;p72"/>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563" name="Google Shape;563;p72"/>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3"/>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47</a:t>
            </a:fld>
            <a:endParaRPr/>
          </a:p>
        </p:txBody>
      </p:sp>
      <p:graphicFrame>
        <p:nvGraphicFramePr>
          <p:cNvPr id="570" name="Google Shape;570;p73"/>
          <p:cNvGraphicFramePr/>
          <p:nvPr/>
        </p:nvGraphicFramePr>
        <p:xfrm>
          <a:off x="161424" y="1695918"/>
          <a:ext cx="11869150" cy="3286760"/>
        </p:xfrm>
        <a:graphic>
          <a:graphicData uri="http://schemas.openxmlformats.org/drawingml/2006/table">
            <a:tbl>
              <a:tblPr firstRow="1" bandRow="1">
                <a:noFill/>
                <a:tableStyleId>{A6D5F48E-2B40-4A59-9BC2-3B2A72AE5AE9}</a:tableStyleId>
              </a:tblPr>
              <a:tblGrid>
                <a:gridCol w="1366575">
                  <a:extLst>
                    <a:ext uri="{9D8B030D-6E8A-4147-A177-3AD203B41FA5}">
                      <a16:colId xmlns:a16="http://schemas.microsoft.com/office/drawing/2014/main" val="20000"/>
                    </a:ext>
                  </a:extLst>
                </a:gridCol>
                <a:gridCol w="1377625">
                  <a:extLst>
                    <a:ext uri="{9D8B030D-6E8A-4147-A177-3AD203B41FA5}">
                      <a16:colId xmlns:a16="http://schemas.microsoft.com/office/drawing/2014/main" val="20001"/>
                    </a:ext>
                  </a:extLst>
                </a:gridCol>
                <a:gridCol w="1522000">
                  <a:extLst>
                    <a:ext uri="{9D8B030D-6E8A-4147-A177-3AD203B41FA5}">
                      <a16:colId xmlns:a16="http://schemas.microsoft.com/office/drawing/2014/main" val="20002"/>
                    </a:ext>
                  </a:extLst>
                </a:gridCol>
                <a:gridCol w="1744575">
                  <a:extLst>
                    <a:ext uri="{9D8B030D-6E8A-4147-A177-3AD203B41FA5}">
                      <a16:colId xmlns:a16="http://schemas.microsoft.com/office/drawing/2014/main" val="20003"/>
                    </a:ext>
                  </a:extLst>
                </a:gridCol>
                <a:gridCol w="1239250">
                  <a:extLst>
                    <a:ext uri="{9D8B030D-6E8A-4147-A177-3AD203B41FA5}">
                      <a16:colId xmlns:a16="http://schemas.microsoft.com/office/drawing/2014/main" val="20004"/>
                    </a:ext>
                  </a:extLst>
                </a:gridCol>
                <a:gridCol w="1540050">
                  <a:extLst>
                    <a:ext uri="{9D8B030D-6E8A-4147-A177-3AD203B41FA5}">
                      <a16:colId xmlns:a16="http://schemas.microsoft.com/office/drawing/2014/main" val="20005"/>
                    </a:ext>
                  </a:extLst>
                </a:gridCol>
                <a:gridCol w="1576125">
                  <a:extLst>
                    <a:ext uri="{9D8B030D-6E8A-4147-A177-3AD203B41FA5}">
                      <a16:colId xmlns:a16="http://schemas.microsoft.com/office/drawing/2014/main" val="20006"/>
                    </a:ext>
                  </a:extLst>
                </a:gridCol>
                <a:gridCol w="510350">
                  <a:extLst>
                    <a:ext uri="{9D8B030D-6E8A-4147-A177-3AD203B41FA5}">
                      <a16:colId xmlns:a16="http://schemas.microsoft.com/office/drawing/2014/main" val="20007"/>
                    </a:ext>
                  </a:extLst>
                </a:gridCol>
                <a:gridCol w="992600">
                  <a:extLst>
                    <a:ext uri="{9D8B030D-6E8A-4147-A177-3AD203B41FA5}">
                      <a16:colId xmlns:a16="http://schemas.microsoft.com/office/drawing/2014/main" val="20008"/>
                    </a:ext>
                  </a:extLst>
                </a:gridCol>
              </a:tblGrid>
              <a:tr h="293550">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1143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TC_SEC_005_Reauthentication_OnCheckout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Verify_Reauthentication_Prompt_During_Purchase_Process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For first time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sng" strike="noStrike" cap="none">
                          <a:solidFill>
                            <a:schemeClr val="hlink"/>
                          </a:solidFill>
                          <a:latin typeface="Palatino Linotype"/>
                          <a:ea typeface="Palatino Linotype"/>
                          <a:cs typeface="Palatino Linotype"/>
                          <a:sym typeface="Palatino Linotype"/>
                          <a:hlinkClick r:id="rId3"/>
                        </a:rPr>
                      </a:br>
                      <a:r>
                        <a:rPr lang="en-US" sz="900" b="0" u="none" strike="noStrike" cap="none">
                          <a:solidFill>
                            <a:srgbClr val="434343"/>
                          </a:solidFill>
                          <a:latin typeface="Palatino Linotype"/>
                          <a:ea typeface="Palatino Linotype"/>
                          <a:cs typeface="Palatino Linotype"/>
                          <a:sym typeface="Palatino Linotype"/>
                        </a:rPr>
                        <a:t>2- Log in with valid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User is successfully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Choosing any item</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5- click on Buy now</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For first time user account </a:t>
                      </a:r>
                      <a:r>
                        <a:rPr lang="en-US" sz="900">
                          <a:solidFill>
                            <a:srgbClr val="434343"/>
                          </a:solidFill>
                        </a:rPr>
                        <a:t>experience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Upon successful re-authentication, the user can proceed with the purchase.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Reauthentication prompt appeared as expected. User was able to re-enter credentials and complete the transaction securely.</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First time user experience </a:t>
                      </a:r>
                      <a:endParaRPr/>
                    </a:p>
                  </a:txBody>
                  <a:tcPr marL="50800" marR="50800" marT="12700" marB="12700" anchor="ctr"/>
                </a:tc>
                <a:extLst>
                  <a:ext uri="{0D108BD9-81ED-4DB2-BD59-A6C34878D82A}">
                    <a16:rowId xmlns:a16="http://schemas.microsoft.com/office/drawing/2014/main" val="10001"/>
                  </a:ext>
                </a:extLst>
              </a:tr>
              <a:tr h="3071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TC_SEC_006_PhoneNumber_Prompt_On_Auth</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Verify_Phone_Number_Request_When_Not_Added_During_Authentication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item to buy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No phone number was added </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sng" strike="noStrike" cap="none">
                          <a:solidFill>
                            <a:schemeClr val="hlink"/>
                          </a:solidFill>
                          <a:latin typeface="Palatino Linotype"/>
                          <a:ea typeface="Palatino Linotype"/>
                          <a:cs typeface="Palatino Linotype"/>
                          <a:sym typeface="Palatino Linotype"/>
                          <a:hlinkClick r:id="rId3"/>
                        </a:rPr>
                      </a:br>
                      <a:r>
                        <a:rPr lang="en-US" sz="900" b="0" u="none" strike="noStrike" cap="none">
                          <a:solidFill>
                            <a:srgbClr val="434343"/>
                          </a:solidFill>
                          <a:latin typeface="Palatino Linotype"/>
                          <a:ea typeface="Palatino Linotype"/>
                          <a:cs typeface="Palatino Linotype"/>
                          <a:sym typeface="Palatino Linotype"/>
                        </a:rPr>
                        <a:t>2- Log in with valid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User is successfully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Choosing any item</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5- click on Buy now</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6- add the phone number </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For first time user account </a:t>
                      </a:r>
                      <a:r>
                        <a:rPr lang="en-US" sz="900">
                          <a:solidFill>
                            <a:srgbClr val="434343"/>
                          </a:solidFill>
                        </a:rPr>
                        <a:t>experience</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add working phone number</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Once verified, the user should be able to continue securely.</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The system successfully prompted for a phone number, sent an OTP for verification, and allowed secure continuation of the process.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lnSpc>
                          <a:spcPct val="100000"/>
                        </a:lnSpc>
                        <a:spcBef>
                          <a:spcPts val="0"/>
                        </a:spcBef>
                        <a:spcAft>
                          <a:spcPts val="0"/>
                        </a:spcAft>
                        <a:buClr>
                          <a:srgbClr val="434343"/>
                        </a:buClr>
                        <a:buSzPts val="900"/>
                        <a:buFont typeface="Palatino Linotype"/>
                        <a:buNone/>
                      </a:pPr>
                      <a:r>
                        <a:rPr lang="en-US" sz="900" b="0" u="none" strike="noStrike" cap="none">
                          <a:solidFill>
                            <a:srgbClr val="434343"/>
                          </a:solidFill>
                          <a:latin typeface="Palatino Linotype"/>
                          <a:ea typeface="Palatino Linotype"/>
                          <a:cs typeface="Palatino Linotype"/>
                          <a:sym typeface="Palatino Linotype"/>
                        </a:rPr>
                        <a:t>First time user experience </a:t>
                      </a:r>
                      <a:endParaRPr/>
                    </a:p>
                  </a:txBody>
                  <a:tcPr marL="50800" marR="50800" marT="12700" marB="12700" anchor="ctr"/>
                </a:tc>
                <a:extLst>
                  <a:ext uri="{0D108BD9-81ED-4DB2-BD59-A6C34878D82A}">
                    <a16:rowId xmlns:a16="http://schemas.microsoft.com/office/drawing/2014/main" val="10002"/>
                  </a:ext>
                </a:extLst>
              </a:tr>
              <a:tr h="30710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TC_SEC_007_OTP_Correct_Proceed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Verify_Correct_OTP_Allows_Progression_To_Next_Step</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item to buy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added phone number </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sng" strike="noStrike" cap="none">
                          <a:solidFill>
                            <a:schemeClr val="hlink"/>
                          </a:solidFill>
                          <a:latin typeface="Palatino Linotype"/>
                          <a:ea typeface="Palatino Linotype"/>
                          <a:cs typeface="Palatino Linotype"/>
                          <a:sym typeface="Palatino Linotype"/>
                          <a:hlinkClick r:id="rId3"/>
                        </a:rPr>
                      </a:br>
                      <a:r>
                        <a:rPr lang="en-US" sz="900" b="0" u="none" strike="noStrike" cap="none">
                          <a:solidFill>
                            <a:srgbClr val="434343"/>
                          </a:solidFill>
                          <a:latin typeface="Palatino Linotype"/>
                          <a:ea typeface="Palatino Linotype"/>
                          <a:cs typeface="Palatino Linotype"/>
                          <a:sym typeface="Palatino Linotype"/>
                        </a:rPr>
                        <a:t>2- Log in with valid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3- User is successfully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4- Choosing any item</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5- click on Buy now</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6- add the phone number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7- add the OTP code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For first time user account experience</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add working phone number</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receive OTP message </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The system should accept the OTP if it is correct and not expired.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was successfully verified and taken to the next step in the process without error.</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lnSpc>
                          <a:spcPct val="100000"/>
                        </a:lnSpc>
                        <a:spcBef>
                          <a:spcPts val="0"/>
                        </a:spcBef>
                        <a:spcAft>
                          <a:spcPts val="0"/>
                        </a:spcAft>
                        <a:buClr>
                          <a:srgbClr val="434343"/>
                        </a:buClr>
                        <a:buSzPts val="900"/>
                        <a:buFont typeface="Palatino Linotype"/>
                        <a:buNone/>
                      </a:pPr>
                      <a:r>
                        <a:rPr lang="en-US" sz="900" b="0" u="none" strike="noStrike" cap="none">
                          <a:solidFill>
                            <a:srgbClr val="434343"/>
                          </a:solidFill>
                          <a:latin typeface="Palatino Linotype"/>
                          <a:ea typeface="Palatino Linotype"/>
                          <a:cs typeface="Palatino Linotype"/>
                          <a:sym typeface="Palatino Linotype"/>
                        </a:rPr>
                        <a:t>First time user experience </a:t>
                      </a:r>
                      <a:endParaRPr/>
                    </a:p>
                  </a:txBody>
                  <a:tcPr marL="50800" marR="50800" marT="12700" marB="127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4"/>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000"/>
              <a:buFont typeface="Palatino Linotype"/>
              <a:buNone/>
            </a:pPr>
            <a:r>
              <a:rPr lang="en-US" sz="3000"/>
              <a:t>MY ACCOUNT – </a:t>
            </a:r>
            <a:r>
              <a:rPr lang="en-US" sz="1800" cap="none"/>
              <a:t>Transaction Path Testing: From Cart to Confirmation</a:t>
            </a:r>
            <a:endParaRPr sz="1800" cap="none"/>
          </a:p>
        </p:txBody>
      </p:sp>
      <p:sp>
        <p:nvSpPr>
          <p:cNvPr id="576" name="Google Shape;576;p74"/>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577" name="Google Shape;577;p74"/>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5"/>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49</a:t>
            </a:fld>
            <a:endParaRPr/>
          </a:p>
        </p:txBody>
      </p:sp>
      <p:graphicFrame>
        <p:nvGraphicFramePr>
          <p:cNvPr id="584" name="Google Shape;584;p75"/>
          <p:cNvGraphicFramePr/>
          <p:nvPr/>
        </p:nvGraphicFramePr>
        <p:xfrm>
          <a:off x="132088" y="1417294"/>
          <a:ext cx="3000000" cy="3000000"/>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292075">
                  <a:extLst>
                    <a:ext uri="{9D8B030D-6E8A-4147-A177-3AD203B41FA5}">
                      <a16:colId xmlns:a16="http://schemas.microsoft.com/office/drawing/2014/main" val="20001"/>
                    </a:ext>
                  </a:extLst>
                </a:gridCol>
                <a:gridCol w="4024575">
                  <a:extLst>
                    <a:ext uri="{9D8B030D-6E8A-4147-A177-3AD203B41FA5}">
                      <a16:colId xmlns:a16="http://schemas.microsoft.com/office/drawing/2014/main" val="20002"/>
                    </a:ext>
                  </a:extLst>
                </a:gridCol>
                <a:gridCol w="2175975">
                  <a:extLst>
                    <a:ext uri="{9D8B030D-6E8A-4147-A177-3AD203B41FA5}">
                      <a16:colId xmlns:a16="http://schemas.microsoft.com/office/drawing/2014/main" val="20003"/>
                    </a:ext>
                  </a:extLst>
                </a:gridCol>
              </a:tblGrid>
              <a:tr h="152500">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67985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Add New Shipping Address During Checkout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Verify that the user can add a new shipping address during the checkout process.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 User is logged in and has selected an item to buy.</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During the checkout process, the user is given the option to add a new shipping address.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The user should be able to enter a valid address in all required fields (e.g., street, city, state, postal code, country).</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The system should accept the input and validate the address format.</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Once entered, the new shipping address should be successfully added and selected for the order.</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TC_CHK_08_AddNewShippingAddress </a:t>
                      </a:r>
                      <a:endParaRPr/>
                    </a:p>
                  </a:txBody>
                  <a:tcPr marL="50800" marR="50800" marT="12700" marB="12700" anchor="ctr"/>
                </a:tc>
                <a:extLst>
                  <a:ext uri="{0D108BD9-81ED-4DB2-BD59-A6C34878D82A}">
                    <a16:rowId xmlns:a16="http://schemas.microsoft.com/office/drawing/2014/main" val="10001"/>
                  </a:ext>
                </a:extLst>
              </a:tr>
              <a:tr h="597025">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Choose Payment Method During Checkout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Verify that the user can select a payment method during the checkout process, and if a new card is added, it is securely validated.</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 User is logged in, has selected an item to buy, and has selected a shipping address.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During checkout, the user is presented with the option to choose a payment method.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If the user adds a new card, the system should validate the card details (e.g., card number, expiration date, CVV).</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✓The new payment method should be securely added to the account.</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The user should be able to successfully select the payment method and proceed to the next step of the checkout process without errors.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TC_CHK_09_SelectPaymentMethod</a:t>
                      </a:r>
                      <a:endParaRPr/>
                    </a:p>
                  </a:txBody>
                  <a:tcPr marL="50800" marR="50800" marT="12700" marB="12700" anchor="ctr"/>
                </a:tc>
                <a:extLst>
                  <a:ext uri="{0D108BD9-81ED-4DB2-BD59-A6C34878D82A}">
                    <a16:rowId xmlns:a16="http://schemas.microsoft.com/office/drawing/2014/main" val="10002"/>
                  </a:ext>
                </a:extLst>
              </a:tr>
              <a:tr h="762675">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Apply Offers, Gift Cards, and Promo Codes During Checkout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Verify that the user can apply valid promo codes, gift cards, or offers during checkout, and the order total is updated accordingly.</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 User is logged in, has selected an item to buy, selected a shipping address, and chosen a payment method.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The user enters a valid promo code or gift card during checkout.</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If the promo code/gift card is valid, the order total should be updated to reflect the discount.</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If the promo code/gift card is invalid, no discount should be applied, and an error message should be displayed.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If the promo code/gift card is valid, the discount is applied successfully, and the user is able to proceed to the next step.</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TC_CHK_010_ApplyOffersAndPromos </a:t>
                      </a:r>
                      <a:endParaRPr/>
                    </a:p>
                  </a:txBody>
                  <a:tcPr marL="50800" marR="50800" marT="12700" marB="12700" anchor="ctr"/>
                </a:tc>
                <a:extLst>
                  <a:ext uri="{0D108BD9-81ED-4DB2-BD59-A6C34878D82A}">
                    <a16:rowId xmlns:a16="http://schemas.microsoft.com/office/drawing/2014/main" val="10003"/>
                  </a:ext>
                </a:extLst>
              </a:tr>
              <a:tr h="84550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Review Items and Shipping Details on Final Review Page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erify that the final review page displays all selected items, their quantities, prices, and shipping details accurately. </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 User is logged in, has selected an item to buy, chosen a shipping address, selected a payment method, and applied any offers.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On the final review page, all items should be listed with correct quantities, prices, and applicable offers.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Shipping details, including the address and shipping method, should be displayed accurately.</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The user should have the option to edit items, quantities, or shipping details if needed.</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The user should be able to review all information and proceed to place the order without any issues.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TC_CHK_011_ReviewItemsAndShipping</a:t>
                      </a:r>
                      <a:endParaRPr/>
                    </a:p>
                  </a:txBody>
                  <a:tcPr marL="50800" marR="50800" marT="12700" marB="12700" anchor="ctr"/>
                </a:tc>
                <a:extLst>
                  <a:ext uri="{0D108BD9-81ED-4DB2-BD59-A6C34878D82A}">
                    <a16:rowId xmlns:a16="http://schemas.microsoft.com/office/drawing/2014/main" val="10004"/>
                  </a:ext>
                </a:extLst>
              </a:tr>
              <a:tr h="762675">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Order Summary Calculation and Display</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Verify that the order summary correctly calculates and displays the final amount, including any applied promotions or discounts.</a:t>
                      </a:r>
                      <a:endParaRPr/>
                    </a:p>
                  </a:txBody>
                  <a:tcPr marL="50800" marR="50800" marT="12700" marB="12700" anchor="ctr"/>
                </a:tc>
                <a:tc>
                  <a:txBody>
                    <a:bodyPr/>
                    <a:lstStyle/>
                    <a:p>
                      <a:pPr marL="0" marR="0" lvl="0" indent="0" algn="ctr" rtl="0">
                        <a:spcBef>
                          <a:spcPts val="0"/>
                        </a:spcBef>
                        <a:spcAft>
                          <a:spcPts val="0"/>
                        </a:spcAft>
                        <a:buNone/>
                      </a:pPr>
                      <a:r>
                        <a:rPr lang="en-US" sz="700" b="0" u="none" strike="noStrike" cap="none">
                          <a:solidFill>
                            <a:srgbClr val="434343"/>
                          </a:solidFill>
                          <a:latin typeface="Palatino Linotype"/>
                          <a:ea typeface="Palatino Linotype"/>
                          <a:cs typeface="Palatino Linotype"/>
                          <a:sym typeface="Palatino Linotype"/>
                        </a:rPr>
                        <a:t>✓ User is logged in and has selected an item to buy.</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The order summary should display the correct breakdown, including item prices, discounts, taxes, and shipping costs.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The final order total should be accurate and reflect any applied promotions or discounts.</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All fields in the order summary should be clearly displayed, with no errors in calculation.</a:t>
                      </a:r>
                      <a:br>
                        <a:rPr lang="en-US" sz="700" b="0" u="none" strike="noStrike" cap="none">
                          <a:solidFill>
                            <a:srgbClr val="434343"/>
                          </a:solidFill>
                          <a:latin typeface="Palatino Linotype"/>
                          <a:ea typeface="Palatino Linotype"/>
                          <a:cs typeface="Palatino Linotype"/>
                          <a:sym typeface="Palatino Linotype"/>
                        </a:rPr>
                      </a:br>
                      <a:r>
                        <a:rPr lang="en-US" sz="700" b="0" u="none" strike="noStrike" cap="none">
                          <a:solidFill>
                            <a:srgbClr val="434343"/>
                          </a:solidFill>
                          <a:latin typeface="Palatino Linotype"/>
                          <a:ea typeface="Palatino Linotype"/>
                          <a:cs typeface="Palatino Linotype"/>
                          <a:sym typeface="Palatino Linotype"/>
                        </a:rPr>
                        <a:t>✓ The final amount shown should match the expected total based on the selected items, promotions, and shipping costs.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TC_CHK_012_OrderSummary_Verification </a:t>
                      </a:r>
                      <a:endParaRPr/>
                    </a:p>
                  </a:txBody>
                  <a:tcPr marL="50800" marR="50800" marT="12700" marB="127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graphicFrame>
        <p:nvGraphicFramePr>
          <p:cNvPr id="265" name="Google Shape;265;p31"/>
          <p:cNvGraphicFramePr/>
          <p:nvPr/>
        </p:nvGraphicFramePr>
        <p:xfrm>
          <a:off x="132087" y="2116963"/>
          <a:ext cx="11927825" cy="2750555"/>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704425">
                  <a:extLst>
                    <a:ext uri="{9D8B030D-6E8A-4147-A177-3AD203B41FA5}">
                      <a16:colId xmlns:a16="http://schemas.microsoft.com/office/drawing/2014/main" val="20001"/>
                    </a:ext>
                  </a:extLst>
                </a:gridCol>
                <a:gridCol w="3704425">
                  <a:extLst>
                    <a:ext uri="{9D8B030D-6E8A-4147-A177-3AD203B41FA5}">
                      <a16:colId xmlns:a16="http://schemas.microsoft.com/office/drawing/2014/main" val="20002"/>
                    </a:ext>
                  </a:extLst>
                </a:gridCol>
                <a:gridCol w="2083750">
                  <a:extLst>
                    <a:ext uri="{9D8B030D-6E8A-4147-A177-3AD203B41FA5}">
                      <a16:colId xmlns:a16="http://schemas.microsoft.com/office/drawing/2014/main" val="20003"/>
                    </a:ext>
                  </a:extLst>
                </a:gridCol>
              </a:tblGrid>
              <a:tr h="152400">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2542275">
                <a:tc>
                  <a:txBody>
                    <a:bodyPr/>
                    <a:lstStyle/>
                    <a:p>
                      <a:pPr marL="0" marR="0" lvl="0" indent="0" algn="ctr" rtl="0">
                        <a:spcBef>
                          <a:spcPts val="0"/>
                        </a:spcBef>
                        <a:spcAft>
                          <a:spcPts val="0"/>
                        </a:spcAft>
                        <a:buNone/>
                      </a:pPr>
                      <a:r>
                        <a:rPr lang="en-US" sz="1200" b="0" u="none" strike="noStrike" cap="none">
                          <a:solidFill>
                            <a:srgbClr val="434343"/>
                          </a:solidFill>
                        </a:rPr>
                        <a:t>As a new visitor, I can register to create an account</a:t>
                      </a:r>
                      <a:endParaRPr sz="12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rgbClr val="434343"/>
                          </a:solidFill>
                        </a:rPr>
                        <a:t>Ensure Creating new accounts/clients successfully </a:t>
                      </a:r>
                      <a:endParaRPr sz="12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l" rtl="0">
                        <a:spcBef>
                          <a:spcPts val="0"/>
                        </a:spcBef>
                        <a:spcAft>
                          <a:spcPts val="0"/>
                        </a:spcAft>
                        <a:buNone/>
                      </a:pPr>
                      <a:r>
                        <a:rPr lang="en-US" sz="1200" b="0" u="none" strike="noStrike" cap="none"/>
                        <a:t>✓ Creating an account by providing my first name, last name, email address, and a secure password,</a:t>
                      </a:r>
                      <a:br>
                        <a:rPr lang="en-US" sz="1200" b="0" u="none" strike="noStrike" cap="none"/>
                      </a:br>
                      <a:r>
                        <a:rPr lang="en-US" sz="1200" b="0" u="none" strike="noStrike" cap="none"/>
                        <a:t>✓ I want to receive a verification email after registering.</a:t>
                      </a:r>
                      <a:br>
                        <a:rPr lang="en-US" sz="1200" b="0" u="none" strike="noStrike" cap="none"/>
                      </a:br>
                      <a:r>
                        <a:rPr lang="en-US" sz="1200" b="0" u="none" strike="noStrike" cap="none"/>
                        <a:t>✓ I want the website to enforce strong password requirements (e.g., minimum length, mixed characters)</a:t>
                      </a:r>
                      <a:br>
                        <a:rPr lang="en-US" sz="1200" b="0" u="none" strike="noStrike" cap="none"/>
                      </a:br>
                      <a:r>
                        <a:rPr lang="en-US" sz="1200" b="0" u="none" strike="noStrike" cap="none"/>
                        <a:t>✓ I want to receive a confirmation message after successfully registering.</a:t>
                      </a:r>
                      <a:br>
                        <a:rPr lang="en-US" sz="1200" b="0" u="none" strike="noStrike" cap="none"/>
                      </a:br>
                      <a:r>
                        <a:rPr lang="en-US" sz="1200" b="0" u="none" strike="noStrike" cap="none"/>
                        <a:t>✓ I want to be automatically redirected to my profile page or the website's main dashboard after registration</a:t>
                      </a:r>
                      <a:endParaRPr sz="1200" b="0" u="none" strike="noStrike" cap="none">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0" u="none" strike="noStrike" cap="none">
                          <a:solidFill>
                            <a:schemeClr val="dk1"/>
                          </a:solidFill>
                        </a:rPr>
                        <a:t>register-001</a:t>
                      </a:r>
                      <a:br>
                        <a:rPr lang="en-US" sz="1200" b="0" u="none" strike="noStrike" cap="none">
                          <a:solidFill>
                            <a:schemeClr val="dk1"/>
                          </a:solidFill>
                        </a:rPr>
                      </a:br>
                      <a:r>
                        <a:rPr lang="en-US" sz="1200" b="0" u="none" strike="noStrike" cap="none">
                          <a:solidFill>
                            <a:schemeClr val="dk1"/>
                          </a:solidFill>
                        </a:rPr>
                        <a:t>register-002</a:t>
                      </a:r>
                      <a:br>
                        <a:rPr lang="en-US" sz="1200" b="0" u="none" strike="noStrike" cap="none">
                          <a:solidFill>
                            <a:schemeClr val="dk1"/>
                          </a:solidFill>
                        </a:rPr>
                      </a:br>
                      <a:r>
                        <a:rPr lang="en-US" sz="1200" b="0" u="none" strike="noStrike" cap="none">
                          <a:solidFill>
                            <a:schemeClr val="dk1"/>
                          </a:solidFill>
                        </a:rPr>
                        <a:t>register-003</a:t>
                      </a:r>
                      <a:br>
                        <a:rPr lang="en-US" sz="1200" b="0" u="none" strike="noStrike" cap="none">
                          <a:solidFill>
                            <a:schemeClr val="dk1"/>
                          </a:solidFill>
                        </a:rPr>
                      </a:br>
                      <a:r>
                        <a:rPr lang="en-US" sz="1200" b="0" u="none" strike="noStrike" cap="none">
                          <a:solidFill>
                            <a:schemeClr val="dk1"/>
                          </a:solidFill>
                        </a:rPr>
                        <a:t>register-004</a:t>
                      </a:r>
                      <a:br>
                        <a:rPr lang="en-US" sz="1200" b="0" u="none" strike="noStrike" cap="none">
                          <a:solidFill>
                            <a:schemeClr val="dk1"/>
                          </a:solidFill>
                        </a:rPr>
                      </a:br>
                      <a:r>
                        <a:rPr lang="en-US" sz="1200" b="0" u="none" strike="noStrike" cap="none">
                          <a:solidFill>
                            <a:schemeClr val="dk1"/>
                          </a:solidFill>
                        </a:rPr>
                        <a:t>register-005</a:t>
                      </a:r>
                      <a:br>
                        <a:rPr lang="en-US" sz="1200" b="0" u="none" strike="noStrike" cap="none">
                          <a:solidFill>
                            <a:schemeClr val="dk1"/>
                          </a:solidFill>
                        </a:rPr>
                      </a:br>
                      <a:r>
                        <a:rPr lang="en-US" sz="1200" b="0" u="none" strike="noStrike" cap="none">
                          <a:solidFill>
                            <a:schemeClr val="dk1"/>
                          </a:solidFill>
                        </a:rPr>
                        <a:t>register-006</a:t>
                      </a:r>
                      <a:br>
                        <a:rPr lang="en-US" sz="1200" b="0" u="none" strike="noStrike" cap="none">
                          <a:solidFill>
                            <a:schemeClr val="dk1"/>
                          </a:solidFill>
                        </a:rPr>
                      </a:br>
                      <a:r>
                        <a:rPr lang="en-US" sz="1200" b="0" u="none" strike="noStrike" cap="none">
                          <a:solidFill>
                            <a:schemeClr val="dk1"/>
                          </a:solidFill>
                        </a:rPr>
                        <a:t>register-007</a:t>
                      </a:r>
                      <a:br>
                        <a:rPr lang="en-US" sz="1200" b="0" u="none" strike="noStrike" cap="none">
                          <a:solidFill>
                            <a:schemeClr val="dk1"/>
                          </a:solidFill>
                        </a:rPr>
                      </a:br>
                      <a:r>
                        <a:rPr lang="en-US" sz="1200" b="0" u="none" strike="noStrike" cap="none">
                          <a:solidFill>
                            <a:schemeClr val="dk1"/>
                          </a:solidFill>
                        </a:rPr>
                        <a:t>register-008</a:t>
                      </a:r>
                      <a:br>
                        <a:rPr lang="en-US" sz="1200" b="0" u="none" strike="noStrike" cap="none">
                          <a:solidFill>
                            <a:schemeClr val="dk1"/>
                          </a:solidFill>
                        </a:rPr>
                      </a:br>
                      <a:r>
                        <a:rPr lang="en-US" sz="1200" b="0" u="none" strike="noStrike" cap="none">
                          <a:solidFill>
                            <a:schemeClr val="dk1"/>
                          </a:solidFill>
                        </a:rPr>
                        <a:t>register-009</a:t>
                      </a:r>
                      <a:br>
                        <a:rPr lang="en-US" sz="1200" b="0" u="none" strike="noStrike" cap="none">
                          <a:solidFill>
                            <a:schemeClr val="dk1"/>
                          </a:solidFill>
                        </a:rPr>
                      </a:br>
                      <a:r>
                        <a:rPr lang="en-US" sz="1200" b="0" u="none" strike="noStrike" cap="none">
                          <a:solidFill>
                            <a:schemeClr val="dk1"/>
                          </a:solidFill>
                        </a:rPr>
                        <a:t>register-010</a:t>
                      </a:r>
                      <a:endParaRPr sz="12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6"/>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200"/>
              <a:buFont typeface="Palatino Linotype"/>
              <a:buNone/>
            </a:pPr>
            <a:r>
              <a:rPr lang="en-US" sz="3200"/>
              <a:t>USER PURCHASE JOURNEY</a:t>
            </a:r>
            <a:endParaRPr sz="3200"/>
          </a:p>
        </p:txBody>
      </p:sp>
      <p:sp>
        <p:nvSpPr>
          <p:cNvPr id="590" name="Google Shape;590;p76"/>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591" name="Google Shape;591;p76"/>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7"/>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51</a:t>
            </a:fld>
            <a:endParaRPr/>
          </a:p>
        </p:txBody>
      </p:sp>
      <p:graphicFrame>
        <p:nvGraphicFramePr>
          <p:cNvPr id="598" name="Google Shape;598;p77"/>
          <p:cNvGraphicFramePr/>
          <p:nvPr/>
        </p:nvGraphicFramePr>
        <p:xfrm>
          <a:off x="161424" y="1136488"/>
          <a:ext cx="11869175" cy="4724400"/>
        </p:xfrm>
        <a:graphic>
          <a:graphicData uri="http://schemas.openxmlformats.org/drawingml/2006/table">
            <a:tbl>
              <a:tblPr firstRow="1" bandRow="1">
                <a:noFill/>
                <a:tableStyleId>{A6D5F48E-2B40-4A59-9BC2-3B2A72AE5AE9}</a:tableStyleId>
              </a:tblPr>
              <a:tblGrid>
                <a:gridCol w="1267325">
                  <a:extLst>
                    <a:ext uri="{9D8B030D-6E8A-4147-A177-3AD203B41FA5}">
                      <a16:colId xmlns:a16="http://schemas.microsoft.com/office/drawing/2014/main" val="20000"/>
                    </a:ext>
                  </a:extLst>
                </a:gridCol>
                <a:gridCol w="1443050">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gridCol w="1928800">
                  <a:extLst>
                    <a:ext uri="{9D8B030D-6E8A-4147-A177-3AD203B41FA5}">
                      <a16:colId xmlns:a16="http://schemas.microsoft.com/office/drawing/2014/main" val="20003"/>
                    </a:ext>
                  </a:extLst>
                </a:gridCol>
                <a:gridCol w="1124950">
                  <a:extLst>
                    <a:ext uri="{9D8B030D-6E8A-4147-A177-3AD203B41FA5}">
                      <a16:colId xmlns:a16="http://schemas.microsoft.com/office/drawing/2014/main" val="20004"/>
                    </a:ext>
                  </a:extLst>
                </a:gridCol>
                <a:gridCol w="1625400">
                  <a:extLst>
                    <a:ext uri="{9D8B030D-6E8A-4147-A177-3AD203B41FA5}">
                      <a16:colId xmlns:a16="http://schemas.microsoft.com/office/drawing/2014/main" val="20005"/>
                    </a:ext>
                  </a:extLst>
                </a:gridCol>
                <a:gridCol w="1457325">
                  <a:extLst>
                    <a:ext uri="{9D8B030D-6E8A-4147-A177-3AD203B41FA5}">
                      <a16:colId xmlns:a16="http://schemas.microsoft.com/office/drawing/2014/main" val="20006"/>
                    </a:ext>
                  </a:extLst>
                </a:gridCol>
                <a:gridCol w="521500">
                  <a:extLst>
                    <a:ext uri="{9D8B030D-6E8A-4147-A177-3AD203B41FA5}">
                      <a16:colId xmlns:a16="http://schemas.microsoft.com/office/drawing/2014/main" val="20007"/>
                    </a:ext>
                  </a:extLst>
                </a:gridCol>
                <a:gridCol w="1014925">
                  <a:extLst>
                    <a:ext uri="{9D8B030D-6E8A-4147-A177-3AD203B41FA5}">
                      <a16:colId xmlns:a16="http://schemas.microsoft.com/office/drawing/2014/main" val="20008"/>
                    </a:ext>
                  </a:extLst>
                </a:gridCol>
              </a:tblGrid>
              <a:tr h="272800">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625325">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TC_CHK_08_AddNewShippingAddress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Verify_Add_New_Shipping_Address_During_Checkout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item to buy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 Open URL </a:t>
                      </a:r>
                      <a:r>
                        <a:rPr lang="en-US" sz="800" b="0" u="sng" strike="noStrike" cap="none">
                          <a:solidFill>
                            <a:schemeClr val="hlink"/>
                          </a:solidFill>
                          <a:latin typeface="Palatino Linotype"/>
                          <a:ea typeface="Palatino Linotype"/>
                          <a:cs typeface="Palatino Linotype"/>
                          <a:sym typeface="Palatino Linotype"/>
                          <a:hlinkClick r:id="rId3"/>
                        </a:rPr>
                        <a:t>https://www.amazon.eg/.</a:t>
                      </a:r>
                      <a:br>
                        <a:rPr lang="en-US" sz="800" b="0" u="sng" strike="noStrike" cap="none">
                          <a:solidFill>
                            <a:schemeClr val="hlink"/>
                          </a:solidFill>
                          <a:latin typeface="Palatino Linotype"/>
                          <a:ea typeface="Palatino Linotype"/>
                          <a:cs typeface="Palatino Linotype"/>
                          <a:sym typeface="Palatino Linotype"/>
                          <a:hlinkClick r:id="rId3"/>
                        </a:rPr>
                      </a:br>
                      <a:r>
                        <a:rPr lang="en-US" sz="800" b="0" u="none" strike="noStrike" cap="none">
                          <a:solidFill>
                            <a:srgbClr val="434343"/>
                          </a:solidFill>
                          <a:latin typeface="Palatino Linotype"/>
                          <a:ea typeface="Palatino Linotype"/>
                          <a:cs typeface="Palatino Linotype"/>
                          <a:sym typeface="Palatino Linotype"/>
                        </a:rPr>
                        <a:t>2- Log in with valid account.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 User is successfully logged in.</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4- Choosing any item</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5- click on Buy now</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6- Fill address (for first time user)</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 correct address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The address form should accept valid input in all required fields.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The new shipping address was added and selected successfully for the order.</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72605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TC_CHK_09_SelectPaymentMethod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Verify_Choose_Payment_Method_During_Checkout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item to buy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the address for shipping</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 Open URL </a:t>
                      </a:r>
                      <a:r>
                        <a:rPr lang="en-US" sz="800" b="0" u="sng" strike="noStrike" cap="none">
                          <a:solidFill>
                            <a:schemeClr val="hlink"/>
                          </a:solidFill>
                          <a:latin typeface="Palatino Linotype"/>
                          <a:ea typeface="Palatino Linotype"/>
                          <a:cs typeface="Palatino Linotype"/>
                          <a:sym typeface="Palatino Linotype"/>
                          <a:hlinkClick r:id="rId3"/>
                        </a:rPr>
                        <a:t>https://www.amazon.eg/.</a:t>
                      </a:r>
                      <a:br>
                        <a:rPr lang="en-US" sz="800" b="0" u="sng" strike="noStrike" cap="none">
                          <a:solidFill>
                            <a:schemeClr val="hlink"/>
                          </a:solidFill>
                          <a:latin typeface="Palatino Linotype"/>
                          <a:ea typeface="Palatino Linotype"/>
                          <a:cs typeface="Palatino Linotype"/>
                          <a:sym typeface="Palatino Linotype"/>
                          <a:hlinkClick r:id="rId3"/>
                        </a:rPr>
                      </a:br>
                      <a:r>
                        <a:rPr lang="en-US" sz="800" b="0" u="none" strike="noStrike" cap="none">
                          <a:solidFill>
                            <a:srgbClr val="434343"/>
                          </a:solidFill>
                          <a:latin typeface="Palatino Linotype"/>
                          <a:ea typeface="Palatino Linotype"/>
                          <a:cs typeface="Palatino Linotype"/>
                          <a:sym typeface="Palatino Linotype"/>
                        </a:rPr>
                        <a:t>2- Log in with valid account.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 User is successfully logged in.</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4- Choosing any item</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5- click on Buy now</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6- After selecting the address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7- Fill the payment method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 correct address</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 working payment methoud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If a new card is added, it should be validated and added to the account securely.</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Payment method was selected successfully; user was able to proceed to the next step of checkout.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895050">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TC_CHK_010_ApplyOffersAndPromos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Verify_Apply_Offers_GiftCards_And_PromoCodes_During_Checkout</a:t>
                      </a:r>
                      <a:endParaRPr sz="9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item to buy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the address for shipping</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payment method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 Open URL </a:t>
                      </a:r>
                      <a:r>
                        <a:rPr lang="en-US" sz="800" b="0" u="sng" strike="noStrike" cap="none">
                          <a:solidFill>
                            <a:schemeClr val="hlink"/>
                          </a:solidFill>
                          <a:latin typeface="Palatino Linotype"/>
                          <a:ea typeface="Palatino Linotype"/>
                          <a:cs typeface="Palatino Linotype"/>
                          <a:sym typeface="Palatino Linotype"/>
                          <a:hlinkClick r:id="rId3"/>
                        </a:rPr>
                        <a:t>https://www.amazon.eg/.</a:t>
                      </a:r>
                      <a:br>
                        <a:rPr lang="en-US" sz="800" b="0" u="sng" strike="noStrike" cap="none">
                          <a:solidFill>
                            <a:schemeClr val="hlink"/>
                          </a:solidFill>
                          <a:latin typeface="Palatino Linotype"/>
                          <a:ea typeface="Palatino Linotype"/>
                          <a:cs typeface="Palatino Linotype"/>
                          <a:sym typeface="Palatino Linotype"/>
                          <a:hlinkClick r:id="rId3"/>
                        </a:rPr>
                      </a:br>
                      <a:r>
                        <a:rPr lang="en-US" sz="800" b="0" u="none" strike="noStrike" cap="none">
                          <a:solidFill>
                            <a:srgbClr val="434343"/>
                          </a:solidFill>
                          <a:latin typeface="Palatino Linotype"/>
                          <a:ea typeface="Palatino Linotype"/>
                          <a:cs typeface="Palatino Linotype"/>
                          <a:sym typeface="Palatino Linotype"/>
                        </a:rPr>
                        <a:t>2- Log in with valid account.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 User is successfully logged in.</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4- Choosing any item</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5- click on Buy now</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6- After selecting the address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7- Fill the payment method</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8- Check apply offers and promos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 correct address</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 working payment methoud</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Appear only if it avaiable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If the promo code/gift card is valid or Invalid</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-The order total should be updated to reflect the discount.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-Valid promo code was accepted, discount applied successfully, and user was able to proceed.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Valid promo code was accepted, discount applied successfully, and user was able to proceed if not the promo will not be aplied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r h="826775">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TC_CHK_011_ReviewItemsAndShipping</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Verify_Items_And_Shipping_Details_On_Final_Review_Page</a:t>
                      </a:r>
                      <a:endParaRPr sz="9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item to buy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the address for shipping</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payment method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offers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 Open URL </a:t>
                      </a:r>
                      <a:r>
                        <a:rPr lang="en-US" sz="800" b="0" u="sng" strike="noStrike" cap="none">
                          <a:solidFill>
                            <a:schemeClr val="hlink"/>
                          </a:solidFill>
                          <a:latin typeface="Palatino Linotype"/>
                          <a:ea typeface="Palatino Linotype"/>
                          <a:cs typeface="Palatino Linotype"/>
                          <a:sym typeface="Palatino Linotype"/>
                          <a:hlinkClick r:id="rId3"/>
                        </a:rPr>
                        <a:t>https://www.amazon.eg/.</a:t>
                      </a:r>
                      <a:br>
                        <a:rPr lang="en-US" sz="800" b="0" u="sng" strike="noStrike" cap="none">
                          <a:solidFill>
                            <a:schemeClr val="hlink"/>
                          </a:solidFill>
                          <a:latin typeface="Palatino Linotype"/>
                          <a:ea typeface="Palatino Linotype"/>
                          <a:cs typeface="Palatino Linotype"/>
                          <a:sym typeface="Palatino Linotype"/>
                          <a:hlinkClick r:id="rId3"/>
                        </a:rPr>
                      </a:br>
                      <a:r>
                        <a:rPr lang="en-US" sz="800" b="0" u="none" strike="noStrike" cap="none">
                          <a:solidFill>
                            <a:srgbClr val="434343"/>
                          </a:solidFill>
                          <a:latin typeface="Palatino Linotype"/>
                          <a:ea typeface="Palatino Linotype"/>
                          <a:cs typeface="Palatino Linotype"/>
                          <a:sym typeface="Palatino Linotype"/>
                        </a:rPr>
                        <a:t>2- Log in with valid account.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 User is successfully logged in.</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4- Choosing any item</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5- click on Buy now</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6- After selecting the address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7- Fill the payment methoud</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8-Review tiems and shipping</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 correct address</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 working payment method</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 payment method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All items should be correctly listed with accurate quantities, prices, and shipping details.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Items and shipping details were correctly displayed and editable. User was able to review and proceed to place the order</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4"/>
                  </a:ext>
                </a:extLst>
              </a:tr>
              <a:tr h="625325">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TC_CHK_012_OrderSummary_Verification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Verify_Order_Summary_Calculation_And_Display</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User already registered and logged in </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selected item to buy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1- Open URL </a:t>
                      </a:r>
                      <a:r>
                        <a:rPr lang="en-US" sz="800" b="0" u="sng" strike="noStrike" cap="none">
                          <a:solidFill>
                            <a:schemeClr val="hlink"/>
                          </a:solidFill>
                          <a:latin typeface="Palatino Linotype"/>
                          <a:ea typeface="Palatino Linotype"/>
                          <a:cs typeface="Palatino Linotype"/>
                          <a:sym typeface="Palatino Linotype"/>
                          <a:hlinkClick r:id="rId3"/>
                        </a:rPr>
                        <a:t>https://www.amazon.eg/.</a:t>
                      </a:r>
                      <a:br>
                        <a:rPr lang="en-US" sz="800" b="0" u="sng" strike="noStrike" cap="none">
                          <a:solidFill>
                            <a:schemeClr val="hlink"/>
                          </a:solidFill>
                          <a:latin typeface="Palatino Linotype"/>
                          <a:ea typeface="Palatino Linotype"/>
                          <a:cs typeface="Palatino Linotype"/>
                          <a:sym typeface="Palatino Linotype"/>
                          <a:hlinkClick r:id="rId3"/>
                        </a:rPr>
                      </a:br>
                      <a:r>
                        <a:rPr lang="en-US" sz="800" b="0" u="none" strike="noStrike" cap="none">
                          <a:solidFill>
                            <a:srgbClr val="434343"/>
                          </a:solidFill>
                          <a:latin typeface="Palatino Linotype"/>
                          <a:ea typeface="Palatino Linotype"/>
                          <a:cs typeface="Palatino Linotype"/>
                          <a:sym typeface="Palatino Linotype"/>
                        </a:rPr>
                        <a:t>2- Log in with valid account.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3- User is successfully logged in.</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4- Choosing any item</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5- click on Buy now</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Working account</a:t>
                      </a:r>
                      <a:br>
                        <a:rPr lang="en-US" sz="900" b="0" u="none" strike="noStrike" cap="none">
                          <a:solidFill>
                            <a:srgbClr val="434343"/>
                          </a:solidFill>
                          <a:latin typeface="Palatino Linotype"/>
                          <a:ea typeface="Palatino Linotype"/>
                          <a:cs typeface="Palatino Linotype"/>
                          <a:sym typeface="Palatino Linotype"/>
                        </a:rPr>
                      </a:br>
                      <a:r>
                        <a:rPr lang="en-US" sz="900" b="0" u="none" strike="noStrike" cap="none">
                          <a:solidFill>
                            <a:srgbClr val="434343"/>
                          </a:solidFill>
                          <a:latin typeface="Palatino Linotype"/>
                          <a:ea typeface="Palatino Linotype"/>
                          <a:cs typeface="Palatino Linotype"/>
                          <a:sym typeface="Palatino Linotype"/>
                        </a:rPr>
                        <a:t>Items selected </a:t>
                      </a:r>
                      <a:br>
                        <a:rPr lang="en-US" sz="900" b="0" u="none" strike="noStrike" cap="none">
                          <a:solidFill>
                            <a:srgbClr val="434343"/>
                          </a:solidFill>
                          <a:latin typeface="Palatino Linotype"/>
                          <a:ea typeface="Palatino Linotype"/>
                          <a:cs typeface="Palatino Linotype"/>
                          <a:sym typeface="Palatino Linotype"/>
                        </a:rPr>
                      </a:br>
                      <a:endParaRPr sz="9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Final amount shown as Order total should be accurate</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All fields in the Order Summary are correctly calculated and clearly displayed. Final total is accurate and reflects applied promotion.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8"/>
          <p:cNvSpPr txBox="1">
            <a:spLocks noGrp="1"/>
          </p:cNvSpPr>
          <p:nvPr>
            <p:ph type="title"/>
          </p:nvPr>
        </p:nvSpPr>
        <p:spPr>
          <a:xfrm>
            <a:off x="838200" y="708025"/>
            <a:ext cx="4648199" cy="193686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BFBFBF"/>
              </a:buClr>
              <a:buSzPts val="2000"/>
              <a:buFont typeface="Palatino Linotype"/>
              <a:buNone/>
            </a:pPr>
            <a:r>
              <a:rPr lang="en-US" sz="2000"/>
              <a:t>TEST CASE RESULTS FEATURE MY ACCOUNT &amp; VERIFICATION FUNCTIONALITY</a:t>
            </a:r>
            <a:endParaRPr/>
          </a:p>
        </p:txBody>
      </p:sp>
      <p:sp>
        <p:nvSpPr>
          <p:cNvPr id="604" name="Google Shape;604;p78"/>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SzPts val="1800"/>
              <a:buFont typeface="Arial"/>
              <a:buChar char="•"/>
            </a:pPr>
            <a:r>
              <a:rPr lang="en-US"/>
              <a:t>Out of 12  test cases related to my account v</a:t>
            </a:r>
            <a:r>
              <a:rPr lang="en-US" sz="1800"/>
              <a:t>erification</a:t>
            </a:r>
            <a:r>
              <a:rPr lang="en-US"/>
              <a:t> we found 0 bug. </a:t>
            </a:r>
            <a:endParaRPr/>
          </a:p>
        </p:txBody>
      </p:sp>
      <p:sp>
        <p:nvSpPr>
          <p:cNvPr id="605" name="Google Shape;605;p78"/>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9"/>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5400"/>
              <a:buFont typeface="Palatino Linotype"/>
              <a:buNone/>
            </a:pPr>
            <a:r>
              <a:rPr lang="en-US" sz="5400"/>
              <a:t>HEADER OF AMAZON WEBSITE</a:t>
            </a:r>
            <a:endParaRPr/>
          </a:p>
        </p:txBody>
      </p:sp>
      <p:sp>
        <p:nvSpPr>
          <p:cNvPr id="611" name="Google Shape;611;p79"/>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612" name="Google Shape;612;p79"/>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0"/>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54</a:t>
            </a:fld>
            <a:endParaRPr/>
          </a:p>
        </p:txBody>
      </p:sp>
      <p:graphicFrame>
        <p:nvGraphicFramePr>
          <p:cNvPr id="619" name="Google Shape;619;p80"/>
          <p:cNvGraphicFramePr/>
          <p:nvPr/>
        </p:nvGraphicFramePr>
        <p:xfrm>
          <a:off x="132088" y="1417294"/>
          <a:ext cx="11927850" cy="3942080"/>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292075">
                  <a:extLst>
                    <a:ext uri="{9D8B030D-6E8A-4147-A177-3AD203B41FA5}">
                      <a16:colId xmlns:a16="http://schemas.microsoft.com/office/drawing/2014/main" val="20001"/>
                    </a:ext>
                  </a:extLst>
                </a:gridCol>
                <a:gridCol w="4024575">
                  <a:extLst>
                    <a:ext uri="{9D8B030D-6E8A-4147-A177-3AD203B41FA5}">
                      <a16:colId xmlns:a16="http://schemas.microsoft.com/office/drawing/2014/main" val="20002"/>
                    </a:ext>
                  </a:extLst>
                </a:gridCol>
                <a:gridCol w="2175975">
                  <a:extLst>
                    <a:ext uri="{9D8B030D-6E8A-4147-A177-3AD203B41FA5}">
                      <a16:colId xmlns:a16="http://schemas.microsoft.com/office/drawing/2014/main" val="20003"/>
                    </a:ext>
                  </a:extLst>
                </a:gridCol>
              </a:tblGrid>
              <a:tr h="152500">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679850">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visibility of header elements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verify the visibility of the header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elements on the Amazon website, so that i can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easily access key navigation and account options.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✓The header is visible at the top of the Amazon homepage.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header contains all essential elements like : Amazon logo, Search bar, Language switcher, Account &amp; Lists dropdown, etc.</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✓All elements are clearly displayed and not hidden or cut off.</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header is responsive and displays correctly on various screen sizes.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✓No overlapping or broken layout issues are present in the header section.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TC_Header_001</a:t>
                      </a:r>
                      <a:endParaRPr/>
                    </a:p>
                  </a:txBody>
                  <a:tcPr marL="50800" marR="50800" marT="12700" marB="12700" anchor="ctr"/>
                </a:tc>
                <a:extLst>
                  <a:ext uri="{0D108BD9-81ED-4DB2-BD59-A6C34878D82A}">
                    <a16:rowId xmlns:a16="http://schemas.microsoft.com/office/drawing/2014/main" val="10001"/>
                  </a:ext>
                </a:extLst>
              </a:tr>
              <a:tr h="59702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Test Amazon logo redirect</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test the Amazon logo redirect, so</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that i can return to the homepage from any page on </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website.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✓The Amazon logo is visible in the header section on all pages of the website.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logo is clickable and displayed as a navigation link.</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✓When the user clicks on the logo, he is redirected to the Amazon homepage.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redirection happens without any error or delay.</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logo maintains the same functionality across different devices.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TC_Header_002</a:t>
                      </a:r>
                      <a:endParaRPr/>
                    </a:p>
                  </a:txBody>
                  <a:tcPr marL="50800" marR="50800" marT="12700" marB="12700" anchor="ctr"/>
                </a:tc>
                <a:extLst>
                  <a:ext uri="{0D108BD9-81ED-4DB2-BD59-A6C34878D82A}">
                    <a16:rowId xmlns:a16="http://schemas.microsoft.com/office/drawing/2014/main" val="10002"/>
                  </a:ext>
                </a:extLst>
              </a:tr>
              <a:tr h="7626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Test language switcher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test the language switcher on the Amazon website, so that i can view the site content in my preferred language.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✓The language switcher is visible on the homepage in header section.</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switcher displays the currently selected language such as : Arabic.</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✓Amazon language switcher is clickable.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✓Clicking on the language switcher shows a list of available languages.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user can select a different language from the list.</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✓After selecting a new language, the page reloads with content in the selected language.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TC_Header_003</a:t>
                      </a:r>
                      <a:endParaRPr/>
                    </a:p>
                  </a:txBody>
                  <a:tcPr marL="50800" marR="50800" marT="12700" marB="127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1"/>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600"/>
              <a:buFont typeface="Palatino Linotype"/>
              <a:buNone/>
            </a:pPr>
            <a:r>
              <a:rPr lang="en-US" sz="3600"/>
              <a:t>AMAZON WEBSITE HEADER FUNCTIONALITY</a:t>
            </a:r>
            <a:endParaRPr/>
          </a:p>
        </p:txBody>
      </p:sp>
      <p:sp>
        <p:nvSpPr>
          <p:cNvPr id="625" name="Google Shape;625;p81"/>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626" name="Google Shape;626;p81"/>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2"/>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56</a:t>
            </a:fld>
            <a:endParaRPr/>
          </a:p>
        </p:txBody>
      </p:sp>
      <p:graphicFrame>
        <p:nvGraphicFramePr>
          <p:cNvPr id="633" name="Google Shape;633;p82"/>
          <p:cNvGraphicFramePr/>
          <p:nvPr/>
        </p:nvGraphicFramePr>
        <p:xfrm>
          <a:off x="161424" y="2122325"/>
          <a:ext cx="11869175" cy="2738700"/>
        </p:xfrm>
        <a:graphic>
          <a:graphicData uri="http://schemas.openxmlformats.org/drawingml/2006/table">
            <a:tbl>
              <a:tblPr firstRow="1" bandRow="1">
                <a:noFill/>
                <a:tableStyleId>{A6D5F48E-2B40-4A59-9BC2-3B2A72AE5AE9}</a:tableStyleId>
              </a:tblPr>
              <a:tblGrid>
                <a:gridCol w="1267325">
                  <a:extLst>
                    <a:ext uri="{9D8B030D-6E8A-4147-A177-3AD203B41FA5}">
                      <a16:colId xmlns:a16="http://schemas.microsoft.com/office/drawing/2014/main" val="20000"/>
                    </a:ext>
                  </a:extLst>
                </a:gridCol>
                <a:gridCol w="1443050">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gridCol w="1928800">
                  <a:extLst>
                    <a:ext uri="{9D8B030D-6E8A-4147-A177-3AD203B41FA5}">
                      <a16:colId xmlns:a16="http://schemas.microsoft.com/office/drawing/2014/main" val="20003"/>
                    </a:ext>
                  </a:extLst>
                </a:gridCol>
                <a:gridCol w="1124950">
                  <a:extLst>
                    <a:ext uri="{9D8B030D-6E8A-4147-A177-3AD203B41FA5}">
                      <a16:colId xmlns:a16="http://schemas.microsoft.com/office/drawing/2014/main" val="20004"/>
                    </a:ext>
                  </a:extLst>
                </a:gridCol>
                <a:gridCol w="1625400">
                  <a:extLst>
                    <a:ext uri="{9D8B030D-6E8A-4147-A177-3AD203B41FA5}">
                      <a16:colId xmlns:a16="http://schemas.microsoft.com/office/drawing/2014/main" val="20005"/>
                    </a:ext>
                  </a:extLst>
                </a:gridCol>
                <a:gridCol w="1457325">
                  <a:extLst>
                    <a:ext uri="{9D8B030D-6E8A-4147-A177-3AD203B41FA5}">
                      <a16:colId xmlns:a16="http://schemas.microsoft.com/office/drawing/2014/main" val="20006"/>
                    </a:ext>
                  </a:extLst>
                </a:gridCol>
                <a:gridCol w="521500">
                  <a:extLst>
                    <a:ext uri="{9D8B030D-6E8A-4147-A177-3AD203B41FA5}">
                      <a16:colId xmlns:a16="http://schemas.microsoft.com/office/drawing/2014/main" val="20007"/>
                    </a:ext>
                  </a:extLst>
                </a:gridCol>
                <a:gridCol w="1014925">
                  <a:extLst>
                    <a:ext uri="{9D8B030D-6E8A-4147-A177-3AD203B41FA5}">
                      <a16:colId xmlns:a16="http://schemas.microsoft.com/office/drawing/2014/main" val="20008"/>
                    </a:ext>
                  </a:extLst>
                </a:gridCol>
              </a:tblGrid>
              <a:tr h="272800">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62532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TC-Header-001</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visibility of header elements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User is on Amazon homepage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1. Open Amazon homepage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2. Observe the header area</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N/A</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Header includes Amazon logo, search bar, country selector, language selector, account/sign-in, orders, cart, and Prime links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726050">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TC-Header-002</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Test Amazon logo redirect</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Any page on Amazon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1.Open any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2.Click on Amazon logo in header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Any page (e.g., product page)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User is redirected to homepage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895050">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TC-Header-003</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Test language switcher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Language selector is visible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1. Open Amazon homepage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2. Click on language selector (e.g., “EN”)</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3. Select another language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Switch to Arabic</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UI updates to selected language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expected,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3"/>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600"/>
              <a:buFont typeface="Palatino Linotype"/>
              <a:buNone/>
            </a:pPr>
            <a:r>
              <a:rPr lang="en-US" sz="3600"/>
              <a:t>AMAZON WEBSITE FOOTER FUNCTIONALITY</a:t>
            </a:r>
            <a:endParaRPr/>
          </a:p>
        </p:txBody>
      </p:sp>
      <p:sp>
        <p:nvSpPr>
          <p:cNvPr id="639" name="Google Shape;639;p83"/>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USER STORY</a:t>
            </a:r>
            <a:endParaRPr/>
          </a:p>
        </p:txBody>
      </p:sp>
      <p:sp>
        <p:nvSpPr>
          <p:cNvPr id="640" name="Google Shape;640;p83"/>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4"/>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58</a:t>
            </a:fld>
            <a:endParaRPr/>
          </a:p>
        </p:txBody>
      </p:sp>
      <p:graphicFrame>
        <p:nvGraphicFramePr>
          <p:cNvPr id="647" name="Google Shape;647;p84"/>
          <p:cNvGraphicFramePr/>
          <p:nvPr/>
        </p:nvGraphicFramePr>
        <p:xfrm>
          <a:off x="132088" y="1381760"/>
          <a:ext cx="11927850" cy="4094480"/>
        </p:xfrm>
        <a:graphic>
          <a:graphicData uri="http://schemas.openxmlformats.org/drawingml/2006/table">
            <a:tbl>
              <a:tblPr firstRow="1" bandRow="1">
                <a:noFill/>
                <a:tableStyleId>{A6D5F48E-2B40-4A59-9BC2-3B2A72AE5AE9}</a:tableStyleId>
              </a:tblPr>
              <a:tblGrid>
                <a:gridCol w="2435225">
                  <a:extLst>
                    <a:ext uri="{9D8B030D-6E8A-4147-A177-3AD203B41FA5}">
                      <a16:colId xmlns:a16="http://schemas.microsoft.com/office/drawing/2014/main" val="20000"/>
                    </a:ext>
                  </a:extLst>
                </a:gridCol>
                <a:gridCol w="3292075">
                  <a:extLst>
                    <a:ext uri="{9D8B030D-6E8A-4147-A177-3AD203B41FA5}">
                      <a16:colId xmlns:a16="http://schemas.microsoft.com/office/drawing/2014/main" val="20001"/>
                    </a:ext>
                  </a:extLst>
                </a:gridCol>
                <a:gridCol w="4024575">
                  <a:extLst>
                    <a:ext uri="{9D8B030D-6E8A-4147-A177-3AD203B41FA5}">
                      <a16:colId xmlns:a16="http://schemas.microsoft.com/office/drawing/2014/main" val="20002"/>
                    </a:ext>
                  </a:extLst>
                </a:gridCol>
                <a:gridCol w="2175975">
                  <a:extLst>
                    <a:ext uri="{9D8B030D-6E8A-4147-A177-3AD203B41FA5}">
                      <a16:colId xmlns:a16="http://schemas.microsoft.com/office/drawing/2014/main" val="20003"/>
                    </a:ext>
                  </a:extLst>
                </a:gridCol>
              </a:tblGrid>
              <a:tr h="152500">
                <a:tc>
                  <a:txBody>
                    <a:bodyPr/>
                    <a:lstStyle/>
                    <a:p>
                      <a:pPr marL="0" marR="0" lvl="0" indent="0" algn="ctr" rtl="0">
                        <a:spcBef>
                          <a:spcPts val="0"/>
                        </a:spcBef>
                        <a:spcAft>
                          <a:spcPts val="0"/>
                        </a:spcAft>
                        <a:buNone/>
                      </a:pPr>
                      <a:r>
                        <a:rPr lang="en-US" sz="1200" b="1" i="0" u="none" strike="noStrike" cap="none">
                          <a:solidFill>
                            <a:schemeClr val="lt1"/>
                          </a:solidFill>
                          <a:latin typeface="Palatino Linotype"/>
                          <a:ea typeface="Palatino Linotype"/>
                          <a:cs typeface="Palatino Linotype"/>
                          <a:sym typeface="Palatino Linotype"/>
                        </a:rPr>
                        <a:t>Title</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Description</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Acceptance Criteria</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200" b="1" i="0" u="none" strike="noStrike" cap="none">
                          <a:solidFill>
                            <a:srgbClr val="FFFFFF"/>
                          </a:solidFill>
                          <a:latin typeface="Palatino Linotype"/>
                          <a:ea typeface="Palatino Linotype"/>
                          <a:cs typeface="Palatino Linotype"/>
                          <a:sym typeface="Palatino Linotype"/>
                        </a:rPr>
                        <a:t>Test Case ID</a:t>
                      </a:r>
                      <a:endParaRPr sz="1200" b="1" i="0" u="none" strike="noStrike" cap="none">
                        <a:solidFill>
                          <a:srgbClr val="FFFFFF"/>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679850">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visibility of footer sections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verify the visibility of the footer sections on the Amazon website, so that i can ensure all footer content is displayed properly.</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✓The footer section is displayed at the bottom of the homepage.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footer contains multiple clearly labeled sections (such as : Get to Know Us, Make Money with Us, Let Us Help You, etc).</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✓Each section in the footer contains a list of relevant links.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✓All footer links are visible without requiring user interaction.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TC_Footer_001</a:t>
                      </a:r>
                      <a:endParaRPr/>
                    </a:p>
                  </a:txBody>
                  <a:tcPr marL="50800" marR="50800" marT="12700" marB="12700" anchor="ctr"/>
                </a:tc>
                <a:extLst>
                  <a:ext uri="{0D108BD9-81ED-4DB2-BD59-A6C34878D82A}">
                    <a16:rowId xmlns:a16="http://schemas.microsoft.com/office/drawing/2014/main" val="10001"/>
                  </a:ext>
                </a:extLst>
              </a:tr>
              <a:tr h="59702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“Back to Top” button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verify the “Back to Top” button on the Amazon website, so that i can quickly return to the top of the page after scrolling down.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✓The user can scroll down the Amazon homepage.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"Back to Top" button appears at the bottom of the page when the user scrolls down.</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"Back to Top" button is clearly visible and labeled appropriately.</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✓When the user clicks the "Back to Top" button, the page scrolls smoothly back to the top.</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button is functional across major pages such as the homepage, product listings, and product detail pages.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button remains in a consistent location on the page.</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TC_Footer_002</a:t>
                      </a:r>
                      <a:endParaRPr/>
                    </a:p>
                  </a:txBody>
                  <a:tcPr marL="50800" marR="50800" marT="12700" marB="12700" anchor="ctr"/>
                </a:tc>
                <a:extLst>
                  <a:ext uri="{0D108BD9-81ED-4DB2-BD59-A6C34878D82A}">
                    <a16:rowId xmlns:a16="http://schemas.microsoft.com/office/drawing/2014/main" val="10002"/>
                  </a:ext>
                </a:extLst>
              </a:tr>
              <a:tr h="76267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country redirect button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a user, i want to verify the country redirect button on the Amazon website, so that i can change my regional preferences and view localized content.</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✓The country redirect button is displayed in the footer or header section of the Amazon website.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button shows the current selected country or region such as : "United States", "Egypt", etc.</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✓When the user clicks the country redirect button, a modal or page with country/region options appears.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list includes multiple country/region choices with corresponding language and currency settings.</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✓The user can select a different country/region from the list.</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✓After selection, the website updates to reflect the new region.</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TC_Footer_003</a:t>
                      </a:r>
                      <a:endParaRPr/>
                    </a:p>
                  </a:txBody>
                  <a:tcPr marL="50800" marR="50800" marT="12700" marB="127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5"/>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600"/>
              <a:buFont typeface="Palatino Linotype"/>
              <a:buNone/>
            </a:pPr>
            <a:r>
              <a:rPr lang="en-US" sz="3600"/>
              <a:t>AMAZON WEBSITE FOOTER FUNCTIONALITY</a:t>
            </a:r>
            <a:endParaRPr/>
          </a:p>
        </p:txBody>
      </p:sp>
      <p:sp>
        <p:nvSpPr>
          <p:cNvPr id="653" name="Google Shape;653;p85"/>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654" name="Google Shape;654;p85"/>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r>
              <a:rPr lang="en-US"/>
              <a:t>REGISTER  </a:t>
            </a:r>
            <a:endParaRPr/>
          </a:p>
        </p:txBody>
      </p:sp>
      <p:sp>
        <p:nvSpPr>
          <p:cNvPr id="271" name="Google Shape;271;p32"/>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TEST CASES</a:t>
            </a:r>
            <a:endParaRPr/>
          </a:p>
        </p:txBody>
      </p:sp>
      <p:sp>
        <p:nvSpPr>
          <p:cNvPr id="272" name="Google Shape;272;p32"/>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6"/>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60</a:t>
            </a:fld>
            <a:endParaRPr/>
          </a:p>
        </p:txBody>
      </p:sp>
      <p:graphicFrame>
        <p:nvGraphicFramePr>
          <p:cNvPr id="661" name="Google Shape;661;p86"/>
          <p:cNvGraphicFramePr/>
          <p:nvPr/>
        </p:nvGraphicFramePr>
        <p:xfrm>
          <a:off x="161424" y="1983452"/>
          <a:ext cx="11869175" cy="2891100"/>
        </p:xfrm>
        <a:graphic>
          <a:graphicData uri="http://schemas.openxmlformats.org/drawingml/2006/table">
            <a:tbl>
              <a:tblPr firstRow="1" bandRow="1">
                <a:noFill/>
                <a:tableStyleId>{A6D5F48E-2B40-4A59-9BC2-3B2A72AE5AE9}</a:tableStyleId>
              </a:tblPr>
              <a:tblGrid>
                <a:gridCol w="1267325">
                  <a:extLst>
                    <a:ext uri="{9D8B030D-6E8A-4147-A177-3AD203B41FA5}">
                      <a16:colId xmlns:a16="http://schemas.microsoft.com/office/drawing/2014/main" val="20000"/>
                    </a:ext>
                  </a:extLst>
                </a:gridCol>
                <a:gridCol w="1443050">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gridCol w="1928800">
                  <a:extLst>
                    <a:ext uri="{9D8B030D-6E8A-4147-A177-3AD203B41FA5}">
                      <a16:colId xmlns:a16="http://schemas.microsoft.com/office/drawing/2014/main" val="20003"/>
                    </a:ext>
                  </a:extLst>
                </a:gridCol>
                <a:gridCol w="1124950">
                  <a:extLst>
                    <a:ext uri="{9D8B030D-6E8A-4147-A177-3AD203B41FA5}">
                      <a16:colId xmlns:a16="http://schemas.microsoft.com/office/drawing/2014/main" val="20004"/>
                    </a:ext>
                  </a:extLst>
                </a:gridCol>
                <a:gridCol w="1625400">
                  <a:extLst>
                    <a:ext uri="{9D8B030D-6E8A-4147-A177-3AD203B41FA5}">
                      <a16:colId xmlns:a16="http://schemas.microsoft.com/office/drawing/2014/main" val="20005"/>
                    </a:ext>
                  </a:extLst>
                </a:gridCol>
                <a:gridCol w="1457325">
                  <a:extLst>
                    <a:ext uri="{9D8B030D-6E8A-4147-A177-3AD203B41FA5}">
                      <a16:colId xmlns:a16="http://schemas.microsoft.com/office/drawing/2014/main" val="20006"/>
                    </a:ext>
                  </a:extLst>
                </a:gridCol>
                <a:gridCol w="521500">
                  <a:extLst>
                    <a:ext uri="{9D8B030D-6E8A-4147-A177-3AD203B41FA5}">
                      <a16:colId xmlns:a16="http://schemas.microsoft.com/office/drawing/2014/main" val="20007"/>
                    </a:ext>
                  </a:extLst>
                </a:gridCol>
                <a:gridCol w="1014925">
                  <a:extLst>
                    <a:ext uri="{9D8B030D-6E8A-4147-A177-3AD203B41FA5}">
                      <a16:colId xmlns:a16="http://schemas.microsoft.com/office/drawing/2014/main" val="20008"/>
                    </a:ext>
                  </a:extLst>
                </a:gridCol>
              </a:tblGrid>
              <a:tr h="272800">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625325">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TC-Footer-001</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visibility of footer sections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User is on any page (e.g., homepage)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1.Open any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2. Scroll to bottom of the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3. Observe footer area</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N/A</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Footer contains sections like “Get to Know Us,” “Make Money with Us,” “Let Us Help You,” language/currency switcher, and country list</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726050">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TC-Fooder-002</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“Back to Top” button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User has scrolled down enough to see the footer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1.Open any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2.Click “Back to Top” button at footer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N/A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Page scrolls smoothly to the top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expected,</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895050">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TC-Footer-003</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Verify country redirect button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Country/region list is visible in footer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1.Open any page</a:t>
                      </a:r>
                      <a:br>
                        <a:rPr lang="en-US" sz="1000" b="0" u="none" strike="noStrike" cap="none">
                          <a:solidFill>
                            <a:srgbClr val="434343"/>
                          </a:solidFill>
                          <a:latin typeface="Palatino Linotype"/>
                          <a:ea typeface="Palatino Linotype"/>
                          <a:cs typeface="Palatino Linotype"/>
                          <a:sym typeface="Palatino Linotype"/>
                        </a:rPr>
                      </a:br>
                      <a:r>
                        <a:rPr lang="en-US" sz="1000" b="0" u="none" strike="noStrike" cap="none">
                          <a:solidFill>
                            <a:srgbClr val="434343"/>
                          </a:solidFill>
                          <a:latin typeface="Palatino Linotype"/>
                          <a:ea typeface="Palatino Linotype"/>
                          <a:cs typeface="Palatino Linotype"/>
                          <a:sym typeface="Palatino Linotype"/>
                        </a:rPr>
                        <a:t>2.Click on a country (e.g., Egypt)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Select Canada</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User is redirected to the selected Amazon country site when clicking on " go to website " button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As expected, </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bl>
          </a:graphicData>
        </a:graphic>
      </p:graphicFrame>
      <p:sp>
        <p:nvSpPr>
          <p:cNvPr id="662" name="Google Shape;662;p86"/>
          <p:cNvSpPr txBox="1"/>
          <p:nvPr/>
        </p:nvSpPr>
        <p:spPr>
          <a:xfrm>
            <a:off x="9192000" y="0"/>
            <a:ext cx="3000000" cy="4617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1600"/>
              </a:spcBef>
              <a:spcAft>
                <a:spcPts val="0"/>
              </a:spcAft>
              <a:buNone/>
            </a:pPr>
            <a:r>
              <a:rPr lang="en-US" sz="1800">
                <a:solidFill>
                  <a:schemeClr val="lt1"/>
                </a:solidFill>
                <a:latin typeface="Palatino Linotype"/>
                <a:ea typeface="Palatino Linotype"/>
                <a:cs typeface="Palatino Linotype"/>
                <a:sym typeface="Palatino Linotype"/>
              </a:rPr>
              <a:t>Abdo</a:t>
            </a:r>
            <a:endParaRPr lang="en-US" dirty="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87"/>
          <p:cNvSpPr txBox="1">
            <a:spLocks noGrp="1"/>
          </p:cNvSpPr>
          <p:nvPr>
            <p:ph type="title"/>
          </p:nvPr>
        </p:nvSpPr>
        <p:spPr>
          <a:xfrm>
            <a:off x="838200" y="708025"/>
            <a:ext cx="4648199" cy="193686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BFBFBF"/>
              </a:buClr>
              <a:buSzPts val="2000"/>
              <a:buFont typeface="Palatino Linotype"/>
              <a:buNone/>
            </a:pPr>
            <a:r>
              <a:rPr lang="en-US" sz="2000"/>
              <a:t>TEST CASE RESULTS FEATURE HEADER &amp; FOOTER OF AMAZON WEBSITE</a:t>
            </a:r>
            <a:endParaRPr/>
          </a:p>
        </p:txBody>
      </p:sp>
      <p:sp>
        <p:nvSpPr>
          <p:cNvPr id="668" name="Google Shape;668;p87"/>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SzPts val="1800"/>
              <a:buFont typeface="Arial"/>
              <a:buChar char="•"/>
            </a:pPr>
            <a:r>
              <a:rPr lang="en-US"/>
              <a:t>Out of 6 test cases related to my account v</a:t>
            </a:r>
            <a:r>
              <a:rPr lang="en-US" sz="1800"/>
              <a:t>erification</a:t>
            </a:r>
            <a:r>
              <a:rPr lang="en-US"/>
              <a:t> we found 0 bug. </a:t>
            </a:r>
            <a:endParaRPr/>
          </a:p>
          <a:p>
            <a:pPr marL="0" lvl="0" indent="0" algn="l" rtl="0">
              <a:lnSpc>
                <a:spcPct val="120000"/>
              </a:lnSpc>
              <a:spcBef>
                <a:spcPts val="1600"/>
              </a:spcBef>
              <a:spcAft>
                <a:spcPts val="0"/>
              </a:spcAft>
              <a:buNone/>
            </a:pPr>
            <a:endParaRPr/>
          </a:p>
        </p:txBody>
      </p:sp>
      <p:sp>
        <p:nvSpPr>
          <p:cNvPr id="669" name="Google Shape;669;p87"/>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674"/>
        <p:cNvGrpSpPr/>
        <p:nvPr/>
      </p:nvGrpSpPr>
      <p:grpSpPr>
        <a:xfrm>
          <a:off x="0" y="0"/>
          <a:ext cx="0" cy="0"/>
          <a:chOff x="0" y="0"/>
          <a:chExt cx="0" cy="0"/>
        </a:xfrm>
      </p:grpSpPr>
      <p:sp>
        <p:nvSpPr>
          <p:cNvPr id="675" name="Google Shape;675;p88"/>
          <p:cNvSpPr txBox="1">
            <a:spLocks noGrp="1"/>
          </p:cNvSpPr>
          <p:nvPr>
            <p:ph type="title"/>
          </p:nvPr>
        </p:nvSpPr>
        <p:spPr>
          <a:xfrm>
            <a:off x="862825" y="0"/>
            <a:ext cx="81147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Header and Footer Test Case Automation</a:t>
            </a:r>
            <a:endParaRPr/>
          </a:p>
        </p:txBody>
      </p:sp>
      <p:pic>
        <p:nvPicPr>
          <p:cNvPr id="2" name="Header and Footer Scenarios">
            <a:hlinkClick r:id="" action="ppaction://media"/>
            <a:extLst>
              <a:ext uri="{FF2B5EF4-FFF2-40B4-BE49-F238E27FC236}">
                <a16:creationId xmlns:a16="http://schemas.microsoft.com/office/drawing/2014/main" id="{BF52C706-6D3E-2BAE-4880-80AEFC18C8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0853" y="530840"/>
            <a:ext cx="10670294" cy="6002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9"/>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600"/>
              <a:buFont typeface="Palatino Linotype"/>
              <a:buNone/>
            </a:pPr>
            <a:r>
              <a:rPr lang="en-US"/>
              <a:t>BUG REPORT</a:t>
            </a:r>
            <a:endParaRPr/>
          </a:p>
        </p:txBody>
      </p:sp>
      <p:sp>
        <p:nvSpPr>
          <p:cNvPr id="682" name="Google Shape;682;p89"/>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of Amazon.com</a:t>
            </a:r>
            <a:endParaRPr/>
          </a:p>
        </p:txBody>
      </p:sp>
      <p:sp>
        <p:nvSpPr>
          <p:cNvPr id="683" name="Google Shape;683;p89"/>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90"/>
          <p:cNvSpPr txBox="1">
            <a:spLocks noGrp="1"/>
          </p:cNvSpPr>
          <p:nvPr>
            <p:ph type="title"/>
          </p:nvPr>
        </p:nvSpPr>
        <p:spPr>
          <a:xfrm>
            <a:off x="0" y="304799"/>
            <a:ext cx="12191998" cy="3215641"/>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6000"/>
              <a:buFont typeface="Palatino Linotype"/>
              <a:buNone/>
            </a:pPr>
            <a:endParaRPr/>
          </a:p>
        </p:txBody>
      </p:sp>
      <p:sp>
        <p:nvSpPr>
          <p:cNvPr id="689" name="Google Shape;689;p90"/>
          <p:cNvSpPr txBox="1">
            <a:spLocks noGrp="1"/>
          </p:cNvSpPr>
          <p:nvPr>
            <p:ph type="subTitle" idx="1"/>
          </p:nvPr>
        </p:nvSpPr>
        <p:spPr>
          <a:xfrm>
            <a:off x="3" y="3670628"/>
            <a:ext cx="12191997" cy="2577772"/>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endParaRPr/>
          </a:p>
        </p:txBody>
      </p:sp>
      <p:sp>
        <p:nvSpPr>
          <p:cNvPr id="690" name="Google Shape;690;p90"/>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64</a:t>
            </a:fld>
            <a:endParaRPr/>
          </a:p>
        </p:txBody>
      </p:sp>
      <p:graphicFrame>
        <p:nvGraphicFramePr>
          <p:cNvPr id="691" name="Google Shape;691;p90"/>
          <p:cNvGraphicFramePr/>
          <p:nvPr/>
        </p:nvGraphicFramePr>
        <p:xfrm>
          <a:off x="127396" y="1363902"/>
          <a:ext cx="11937175" cy="4384040"/>
        </p:xfrm>
        <a:graphic>
          <a:graphicData uri="http://schemas.openxmlformats.org/drawingml/2006/table">
            <a:tbl>
              <a:tblPr firstRow="1" bandRow="1">
                <a:noFill/>
                <a:tableStyleId>{A6D5F48E-2B40-4A59-9BC2-3B2A72AE5AE9}</a:tableStyleId>
              </a:tblPr>
              <a:tblGrid>
                <a:gridCol w="1429850">
                  <a:extLst>
                    <a:ext uri="{9D8B030D-6E8A-4147-A177-3AD203B41FA5}">
                      <a16:colId xmlns:a16="http://schemas.microsoft.com/office/drawing/2014/main" val="20000"/>
                    </a:ext>
                  </a:extLst>
                </a:gridCol>
                <a:gridCol w="1369250">
                  <a:extLst>
                    <a:ext uri="{9D8B030D-6E8A-4147-A177-3AD203B41FA5}">
                      <a16:colId xmlns:a16="http://schemas.microsoft.com/office/drawing/2014/main" val="20001"/>
                    </a:ext>
                  </a:extLst>
                </a:gridCol>
                <a:gridCol w="1031125">
                  <a:extLst>
                    <a:ext uri="{9D8B030D-6E8A-4147-A177-3AD203B41FA5}">
                      <a16:colId xmlns:a16="http://schemas.microsoft.com/office/drawing/2014/main" val="20002"/>
                    </a:ext>
                  </a:extLst>
                </a:gridCol>
                <a:gridCol w="1928800">
                  <a:extLst>
                    <a:ext uri="{9D8B030D-6E8A-4147-A177-3AD203B41FA5}">
                      <a16:colId xmlns:a16="http://schemas.microsoft.com/office/drawing/2014/main" val="20003"/>
                    </a:ext>
                  </a:extLst>
                </a:gridCol>
                <a:gridCol w="1950250">
                  <a:extLst>
                    <a:ext uri="{9D8B030D-6E8A-4147-A177-3AD203B41FA5}">
                      <a16:colId xmlns:a16="http://schemas.microsoft.com/office/drawing/2014/main" val="20004"/>
                    </a:ext>
                  </a:extLst>
                </a:gridCol>
                <a:gridCol w="1884750">
                  <a:extLst>
                    <a:ext uri="{9D8B030D-6E8A-4147-A177-3AD203B41FA5}">
                      <a16:colId xmlns:a16="http://schemas.microsoft.com/office/drawing/2014/main" val="20005"/>
                    </a:ext>
                  </a:extLst>
                </a:gridCol>
                <a:gridCol w="721525">
                  <a:extLst>
                    <a:ext uri="{9D8B030D-6E8A-4147-A177-3AD203B41FA5}">
                      <a16:colId xmlns:a16="http://schemas.microsoft.com/office/drawing/2014/main" val="20006"/>
                    </a:ext>
                  </a:extLst>
                </a:gridCol>
                <a:gridCol w="650075">
                  <a:extLst>
                    <a:ext uri="{9D8B030D-6E8A-4147-A177-3AD203B41FA5}">
                      <a16:colId xmlns:a16="http://schemas.microsoft.com/office/drawing/2014/main" val="20007"/>
                    </a:ext>
                  </a:extLst>
                </a:gridCol>
                <a:gridCol w="971550">
                  <a:extLst>
                    <a:ext uri="{9D8B030D-6E8A-4147-A177-3AD203B41FA5}">
                      <a16:colId xmlns:a16="http://schemas.microsoft.com/office/drawing/2014/main" val="20008"/>
                    </a:ext>
                  </a:extLst>
                </a:gridCol>
              </a:tblGrid>
              <a:tr h="246875">
                <a:tc>
                  <a:txBody>
                    <a:bodyPr/>
                    <a:lstStyle/>
                    <a:p>
                      <a:pPr marL="0" marR="0" lvl="0" indent="0" algn="ctr" rtl="0">
                        <a:spcBef>
                          <a:spcPts val="0"/>
                        </a:spcBef>
                        <a:spcAft>
                          <a:spcPts val="0"/>
                        </a:spcAft>
                        <a:buNone/>
                      </a:pPr>
                      <a:r>
                        <a:rPr lang="en-US" sz="1000" b="0" u="none" strike="noStrike" cap="none">
                          <a:solidFill>
                            <a:srgbClr val="FFFFFF"/>
                          </a:solidFill>
                        </a:rPr>
                        <a:t>Bug ID </a:t>
                      </a:r>
                      <a:endParaRPr sz="1000" b="0" u="none" strike="noStrike" cap="none">
                        <a:solidFill>
                          <a:srgbClr val="FFFFFF"/>
                        </a:solidFill>
                        <a:latin typeface="Arial"/>
                        <a:ea typeface="Arial"/>
                        <a:cs typeface="Arial"/>
                        <a:sym typeface="Arial"/>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FFFFFF"/>
                          </a:solidFill>
                        </a:rPr>
                        <a:t>Bug Title</a:t>
                      </a:r>
                      <a:endParaRPr sz="1000" b="0" u="none" strike="noStrike" cap="none">
                        <a:solidFill>
                          <a:srgbClr val="FFFFFF"/>
                        </a:solidFill>
                        <a:latin typeface="Arial"/>
                        <a:ea typeface="Arial"/>
                        <a:cs typeface="Arial"/>
                        <a:sym typeface="Arial"/>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FFFFFF"/>
                          </a:solidFill>
                        </a:rPr>
                        <a:t>TC ID </a:t>
                      </a:r>
                      <a:endParaRPr sz="1000" b="0" u="none" strike="noStrike" cap="none">
                        <a:solidFill>
                          <a:srgbClr val="FFFFFF"/>
                        </a:solidFill>
                        <a:latin typeface="Arial"/>
                        <a:ea typeface="Arial"/>
                        <a:cs typeface="Arial"/>
                        <a:sym typeface="Arial"/>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FFFFFF"/>
                          </a:solidFill>
                        </a:rPr>
                        <a:t>Description</a:t>
                      </a:r>
                      <a:endParaRPr sz="1000" b="0" u="none" strike="noStrike" cap="none">
                        <a:solidFill>
                          <a:srgbClr val="FFFFFF"/>
                        </a:solidFill>
                        <a:latin typeface="Arial"/>
                        <a:ea typeface="Arial"/>
                        <a:cs typeface="Arial"/>
                        <a:sym typeface="Arial"/>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FFFFFF"/>
                          </a:solidFill>
                        </a:rPr>
                        <a:t>Expected Result</a:t>
                      </a:r>
                      <a:endParaRPr sz="1000" b="0" u="none" strike="noStrike" cap="none">
                        <a:solidFill>
                          <a:srgbClr val="FFFFFF"/>
                        </a:solidFill>
                        <a:latin typeface="Arial"/>
                        <a:ea typeface="Arial"/>
                        <a:cs typeface="Arial"/>
                        <a:sym typeface="Arial"/>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FFFFFF"/>
                          </a:solidFill>
                        </a:rPr>
                        <a:t>Actual Result</a:t>
                      </a:r>
                      <a:endParaRPr sz="1000" b="0" u="none" strike="noStrike" cap="none">
                        <a:solidFill>
                          <a:srgbClr val="FFFFFF"/>
                        </a:solidFill>
                        <a:latin typeface="Arial"/>
                        <a:ea typeface="Arial"/>
                        <a:cs typeface="Arial"/>
                        <a:sym typeface="Arial"/>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FFFFFF"/>
                          </a:solidFill>
                        </a:rPr>
                        <a:t>Severity</a:t>
                      </a:r>
                      <a:endParaRPr sz="1000" b="0" u="none" strike="noStrike" cap="none">
                        <a:solidFill>
                          <a:srgbClr val="FFFFFF"/>
                        </a:solidFill>
                        <a:latin typeface="Arial"/>
                        <a:ea typeface="Arial"/>
                        <a:cs typeface="Arial"/>
                        <a:sym typeface="Arial"/>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rgbClr val="FFFFFF"/>
                          </a:solidFill>
                        </a:rPr>
                        <a:t>Priority</a:t>
                      </a:r>
                      <a:endParaRPr sz="1000" b="0" u="none" strike="noStrike" cap="none">
                        <a:solidFill>
                          <a:srgbClr val="FFFFFF"/>
                        </a:solidFill>
                        <a:latin typeface="Arial"/>
                        <a:ea typeface="Arial"/>
                        <a:cs typeface="Arial"/>
                        <a:sym typeface="Arial"/>
                      </a:endParaRPr>
                    </a:p>
                  </a:txBody>
                  <a:tcPr marL="50800" marR="50800" marT="12700" marB="12700" anchor="ctr"/>
                </a:tc>
                <a:tc>
                  <a:txBody>
                    <a:bodyPr/>
                    <a:lstStyle/>
                    <a:p>
                      <a:pPr marL="0" marR="0" lvl="0" indent="0" algn="ctr" rtl="0">
                        <a:spcBef>
                          <a:spcPts val="0"/>
                        </a:spcBef>
                        <a:spcAft>
                          <a:spcPts val="0"/>
                        </a:spcAft>
                        <a:buNone/>
                      </a:pPr>
                      <a:r>
                        <a:rPr lang="en-US" sz="1000" b="0" u="none" strike="noStrike" cap="none">
                          <a:solidFill>
                            <a:schemeClr val="lt1"/>
                          </a:solidFill>
                        </a:rPr>
                        <a:t>Attachments&amp; Comments </a:t>
                      </a:r>
                      <a:r>
                        <a:rPr lang="en-US" sz="1000" b="0" u="none" strike="noStrike" cap="none">
                          <a:solidFill>
                            <a:srgbClr val="FFFFFF"/>
                          </a:solidFill>
                        </a:rPr>
                        <a:t> </a:t>
                      </a:r>
                      <a:endParaRPr sz="1000" b="0" u="none" strike="noStrike" cap="none">
                        <a:solidFill>
                          <a:srgbClr val="FFFFFF"/>
                        </a:solidFill>
                        <a:latin typeface="Arial"/>
                        <a:ea typeface="Arial"/>
                        <a:cs typeface="Arial"/>
                        <a:sym typeface="Arial"/>
                      </a:endParaRPr>
                    </a:p>
                  </a:txBody>
                  <a:tcPr marL="50800" marR="50800" marT="12700" marB="12700" anchor="ctr"/>
                </a:tc>
                <a:extLst>
                  <a:ext uri="{0D108BD9-81ED-4DB2-BD59-A6C34878D82A}">
                    <a16:rowId xmlns:a16="http://schemas.microsoft.com/office/drawing/2014/main" val="10000"/>
                  </a:ext>
                </a:extLst>
              </a:tr>
              <a:tr h="38360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bug_register_001</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incorrect Egyptian number doesn't lead to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red rectangle around the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number field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register-006</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While trying to register,</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the input of phone number</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can accept random wrong structure</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Expected to see a red rectangle</a:t>
                      </a:r>
                      <a:br>
                        <a:rPr lang="en-US" sz="800" b="0" u="none" strike="noStrike" cap="none">
                          <a:solidFill>
                            <a:srgbClr val="434343"/>
                          </a:solidFill>
                          <a:latin typeface="Palatino Linotype"/>
                          <a:ea typeface="Palatino Linotype"/>
                          <a:cs typeface="Palatino Linotype"/>
                          <a:sym typeface="Palatino Linotype"/>
                        </a:rPr>
                      </a:br>
                      <a:r>
                        <a:rPr lang="en-US" sz="800">
                          <a:solidFill>
                            <a:srgbClr val="434343"/>
                          </a:solidFill>
                        </a:rPr>
                        <a:t>around</a:t>
                      </a:r>
                      <a:r>
                        <a:rPr lang="en-US" sz="800" b="0" u="none" strike="noStrike" cap="none">
                          <a:solidFill>
                            <a:srgbClr val="434343"/>
                          </a:solidFill>
                          <a:latin typeface="Palatino Linotype"/>
                          <a:ea typeface="Palatino Linotype"/>
                          <a:cs typeface="Palatino Linotype"/>
                          <a:sym typeface="Palatino Linotype"/>
                        </a:rPr>
                        <a:t> phone field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No Error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and success proceeding</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Critical</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High</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39885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bug_register_002</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Numbers in the Name field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doesn't lead to red rectangle </a:t>
                      </a:r>
                      <a:r>
                        <a:rPr lang="en-US" sz="800">
                          <a:solidFill>
                            <a:srgbClr val="434343"/>
                          </a:solidFill>
                        </a:rPr>
                        <a:t>around</a:t>
                      </a:r>
                      <a:r>
                        <a:rPr lang="en-US" sz="800" b="0" u="none" strike="noStrike" cap="none">
                          <a:solidFill>
                            <a:srgbClr val="434343"/>
                          </a:solidFill>
                          <a:latin typeface="Palatino Linotype"/>
                          <a:ea typeface="Palatino Linotype"/>
                          <a:cs typeface="Palatino Linotype"/>
                          <a:sym typeface="Palatino Linotype"/>
                        </a:rPr>
                        <a:t> the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the field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register-007</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UnExpected behavior of a Name field</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that the user can name himself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by numbers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Expected to see a red rectangle</a:t>
                      </a:r>
                      <a:br>
                        <a:rPr lang="en-US" sz="800" b="0" u="none" strike="noStrike" cap="none">
                          <a:solidFill>
                            <a:srgbClr val="434343"/>
                          </a:solidFill>
                          <a:latin typeface="Palatino Linotype"/>
                          <a:ea typeface="Palatino Linotype"/>
                          <a:cs typeface="Palatino Linotype"/>
                          <a:sym typeface="Palatino Linotype"/>
                        </a:rPr>
                      </a:br>
                      <a:r>
                        <a:rPr lang="en-US" sz="800">
                          <a:solidFill>
                            <a:srgbClr val="434343"/>
                          </a:solidFill>
                        </a:rPr>
                        <a:t>around</a:t>
                      </a:r>
                      <a:r>
                        <a:rPr lang="en-US" sz="800" b="0" u="none" strike="noStrike" cap="none">
                          <a:solidFill>
                            <a:srgbClr val="434343"/>
                          </a:solidFill>
                          <a:latin typeface="Palatino Linotype"/>
                          <a:ea typeface="Palatino Linotype"/>
                          <a:cs typeface="Palatino Linotype"/>
                          <a:sym typeface="Palatino Linotype"/>
                        </a:rPr>
                        <a:t> Name field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No Error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and success proceeding</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low</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low</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364375">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bug_register_003</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The user can make weak password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register-008</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Weak Password that has only numbers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and more than 6 characters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doesn't generate any errors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Expected to see a red rectangle</a:t>
                      </a:r>
                      <a:br>
                        <a:rPr lang="en-US" sz="800" b="0" u="none" strike="noStrike" cap="none">
                          <a:solidFill>
                            <a:srgbClr val="434343"/>
                          </a:solidFill>
                          <a:latin typeface="Palatino Linotype"/>
                          <a:ea typeface="Palatino Linotype"/>
                          <a:cs typeface="Palatino Linotype"/>
                          <a:sym typeface="Palatino Linotype"/>
                        </a:rPr>
                      </a:br>
                      <a:r>
                        <a:rPr lang="en-US" sz="800">
                          <a:solidFill>
                            <a:srgbClr val="434343"/>
                          </a:solidFill>
                        </a:rPr>
                        <a:t>around</a:t>
                      </a:r>
                      <a:r>
                        <a:rPr lang="en-US" sz="800" b="0" u="none" strike="noStrike" cap="none">
                          <a:solidFill>
                            <a:srgbClr val="434343"/>
                          </a:solidFill>
                          <a:latin typeface="Palatino Linotype"/>
                          <a:ea typeface="Palatino Linotype"/>
                          <a:cs typeface="Palatino Linotype"/>
                          <a:sym typeface="Palatino Linotype"/>
                        </a:rPr>
                        <a:t> Password field</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No Error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and success proceeding</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Critical</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High</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r h="65705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HP_BUG_001</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The last slider on the homepage shows uneven card height</a:t>
                      </a:r>
                      <a:br>
                        <a:rPr lang="en-US" sz="800" b="0" u="none" strike="noStrike" cap="none">
                          <a:solidFill>
                            <a:srgbClr val="434343"/>
                          </a:solidFill>
                          <a:latin typeface="Palatino Linotype"/>
                          <a:ea typeface="Palatino Linotype"/>
                          <a:cs typeface="Palatino Linotype"/>
                          <a:sym typeface="Palatino Linotype"/>
                        </a:rPr>
                      </a:br>
                      <a:endParaRPr sz="8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TC_Homepage_Sliders_005</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Some cards have inconsistent heights, with a few appearing taller than the rest.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All sliders should adapt correctly to different screen sizes.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Cards inside sliders should remain visually consistent equal height,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proper alignment, and no overflow or layout issues.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The last slider on the homepage shows uneven card height.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One or more cards do not maintain consistent height,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causing a broken or misaligned layout on both desktop and mobile view.</a:t>
                      </a:r>
                      <a:br>
                        <a:rPr lang="en-US" sz="800" b="0" u="none" strike="noStrike" cap="none">
                          <a:solidFill>
                            <a:srgbClr val="434343"/>
                          </a:solidFill>
                          <a:latin typeface="Palatino Linotype"/>
                          <a:ea typeface="Palatino Linotype"/>
                          <a:cs typeface="Palatino Linotype"/>
                          <a:sym typeface="Palatino Linotype"/>
                        </a:rPr>
                      </a:br>
                      <a:endParaRPr sz="8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Low</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Low</a:t>
                      </a:r>
                      <a:endParaRPr/>
                    </a:p>
                  </a:txBody>
                  <a:tcPr marL="50800" marR="50800" marT="12700" marB="12700" anchor="ctr"/>
                </a:tc>
                <a:tc>
                  <a:txBody>
                    <a:bodyPr/>
                    <a:lstStyle/>
                    <a:p>
                      <a:pPr marL="0" marR="0" lvl="0" indent="0" algn="ctr" rtl="0">
                        <a:spcBef>
                          <a:spcPts val="0"/>
                        </a:spcBef>
                        <a:spcAft>
                          <a:spcPts val="0"/>
                        </a:spcAft>
                        <a:buNone/>
                      </a:pPr>
                      <a:r>
                        <a:rPr lang="en-US" sz="800" b="0" u="sng" strike="noStrike" cap="none">
                          <a:solidFill>
                            <a:schemeClr val="hlink"/>
                          </a:solidFill>
                          <a:latin typeface="Palatino Linotype"/>
                          <a:ea typeface="Palatino Linotype"/>
                          <a:cs typeface="Palatino Linotype"/>
                          <a:sym typeface="Palatino Linotype"/>
                          <a:hlinkClick r:id="rId3"/>
                        </a:rPr>
                        <a:t>Attachment</a:t>
                      </a:r>
                      <a:endParaRPr sz="8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4"/>
                  </a:ext>
                </a:extLst>
              </a:tr>
              <a:tr h="83935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PDP_BUG__001</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Clicking on any image at galley of any product at fashion category shoes or clothes section not functional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TC_ProductDetails_ProductImages_002</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all products in all category behave as expected except "Fashion category " at Shoes and clothes section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Clicking on any product image at images gallery of any product should change</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the main product image to that image which user clicked </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and hover the main product image of any product should</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trigger product Image magnifier feature </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Clicking on any image not functional (nothing happened) and when user hover the main image of the product nothing happen either</a:t>
                      </a:r>
                      <a:br>
                        <a:rPr lang="en-US" sz="800" b="0" u="none" strike="noStrike" cap="none">
                          <a:solidFill>
                            <a:srgbClr val="434343"/>
                          </a:solidFill>
                          <a:latin typeface="Palatino Linotype"/>
                          <a:ea typeface="Palatino Linotype"/>
                          <a:cs typeface="Palatino Linotype"/>
                          <a:sym typeface="Palatino Linotype"/>
                        </a:rPr>
                      </a:br>
                      <a:endParaRPr sz="8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Medium</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Low</a:t>
                      </a:r>
                      <a:endParaRPr/>
                    </a:p>
                  </a:txBody>
                  <a:tcPr marL="50800" marR="50800" marT="12700" marB="12700" anchor="ctr"/>
                </a:tc>
                <a:tc>
                  <a:txBody>
                    <a:bodyPr/>
                    <a:lstStyle/>
                    <a:p>
                      <a:pPr marL="0" marR="0" lvl="0" indent="0" algn="ctr" rtl="0">
                        <a:spcBef>
                          <a:spcPts val="0"/>
                        </a:spcBef>
                        <a:spcAft>
                          <a:spcPts val="0"/>
                        </a:spcAft>
                        <a:buNone/>
                      </a:pPr>
                      <a:r>
                        <a:rPr lang="en-US" sz="800" b="0" u="sng" strike="noStrike" cap="none">
                          <a:solidFill>
                            <a:schemeClr val="hlink"/>
                          </a:solidFill>
                          <a:latin typeface="Palatino Linotype"/>
                          <a:ea typeface="Palatino Linotype"/>
                          <a:cs typeface="Palatino Linotype"/>
                          <a:sym typeface="Palatino Linotype"/>
                          <a:hlinkClick r:id="rId4"/>
                        </a:rPr>
                        <a:t>Attachment</a:t>
                      </a:r>
                      <a:endParaRPr sz="8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5"/>
                  </a:ext>
                </a:extLst>
              </a:tr>
              <a:tr h="657050">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WL_BUG_001</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Missing “♥” (Wishlist) button on Product Detail Page (PDP) – Unable to remove item from Wishlist</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TC-WL-008</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Users cannot manage Wishlist items directly from the product page, leading to a poor user experience and inconsistent behavior compared to search/listing pages.</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The “♥” (heart) icon or “Added to List” dropdown should be visible.</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Clicking it should allow the user to remove the product from their wish list.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Icon state should update to reflect removal.</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There is no “♥” button or any visual control on the Product Detail Page to remove the item from the Wishlist.</a:t>
                      </a:r>
                      <a:br>
                        <a:rPr lang="en-US" sz="800" b="0" u="none" strike="noStrike" cap="none">
                          <a:solidFill>
                            <a:srgbClr val="434343"/>
                          </a:solidFill>
                          <a:latin typeface="Palatino Linotype"/>
                          <a:ea typeface="Palatino Linotype"/>
                          <a:cs typeface="Palatino Linotype"/>
                          <a:sym typeface="Palatino Linotype"/>
                        </a:rPr>
                      </a:br>
                      <a:r>
                        <a:rPr lang="en-US" sz="800" b="0" u="none" strike="noStrike" cap="none">
                          <a:solidFill>
                            <a:srgbClr val="434343"/>
                          </a:solidFill>
                          <a:latin typeface="Palatino Linotype"/>
                          <a:ea typeface="Palatino Linotype"/>
                          <a:cs typeface="Palatino Linotype"/>
                          <a:sym typeface="Palatino Linotype"/>
                        </a:rPr>
                        <a:t>No alternative option is present on the PDP to manage the Wishlist status of the item.</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Medium</a:t>
                      </a:r>
                      <a:endParaRPr/>
                    </a:p>
                  </a:txBody>
                  <a:tcPr marL="50800" marR="50800" marT="12700" marB="12700" anchor="ctr"/>
                </a:tc>
                <a:tc>
                  <a:txBody>
                    <a:bodyPr/>
                    <a:lstStyle/>
                    <a:p>
                      <a:pPr marL="0" marR="0" lvl="0" indent="0" algn="ctr" rtl="0">
                        <a:spcBef>
                          <a:spcPts val="0"/>
                        </a:spcBef>
                        <a:spcAft>
                          <a:spcPts val="0"/>
                        </a:spcAft>
                        <a:buNone/>
                      </a:pPr>
                      <a:r>
                        <a:rPr lang="en-US" sz="800" b="0" u="none" strike="noStrike" cap="none">
                          <a:solidFill>
                            <a:srgbClr val="434343"/>
                          </a:solidFill>
                          <a:latin typeface="Palatino Linotype"/>
                          <a:ea typeface="Palatino Linotype"/>
                          <a:cs typeface="Palatino Linotype"/>
                          <a:sym typeface="Palatino Linotype"/>
                        </a:rPr>
                        <a:t>Medium</a:t>
                      </a:r>
                      <a:endParaRPr/>
                    </a:p>
                  </a:txBody>
                  <a:tcPr marL="50800" marR="50800" marT="12700" marB="12700" anchor="ctr"/>
                </a:tc>
                <a:tc>
                  <a:txBody>
                    <a:bodyPr/>
                    <a:lstStyle/>
                    <a:p>
                      <a:pPr marL="0" marR="0" lvl="0" indent="0" algn="ctr" rtl="0">
                        <a:spcBef>
                          <a:spcPts val="0"/>
                        </a:spcBef>
                        <a:spcAft>
                          <a:spcPts val="0"/>
                        </a:spcAft>
                        <a:buNone/>
                      </a:pPr>
                      <a:r>
                        <a:rPr lang="en-US" sz="800" b="0" u="sng" strike="noStrike" cap="none">
                          <a:solidFill>
                            <a:schemeClr val="hlink"/>
                          </a:solidFill>
                          <a:latin typeface="Palatino Linotype"/>
                          <a:ea typeface="Palatino Linotype"/>
                          <a:cs typeface="Palatino Linotype"/>
                          <a:sym typeface="Palatino Linotype"/>
                          <a:hlinkClick r:id="rId5"/>
                        </a:rPr>
                        <a:t>Attachment</a:t>
                      </a:r>
                      <a:endParaRPr sz="800" b="0" u="none" strike="noStrike" cap="none">
                        <a:solidFill>
                          <a:srgbClr val="434343"/>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91"/>
          <p:cNvSpPr txBox="1">
            <a:spLocks noGrp="1"/>
          </p:cNvSpPr>
          <p:nvPr>
            <p:ph type="title"/>
          </p:nvPr>
        </p:nvSpPr>
        <p:spPr>
          <a:xfrm>
            <a:off x="838201" y="708025"/>
            <a:ext cx="4466502" cy="193686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BFBFBF"/>
              </a:buClr>
              <a:buSzPts val="3200"/>
              <a:buFont typeface="Palatino Linotype"/>
              <a:buNone/>
            </a:pPr>
            <a:r>
              <a:rPr lang="en-US"/>
              <a:t>CONCLUSION FROM BUG REPORT </a:t>
            </a:r>
            <a:endParaRPr/>
          </a:p>
        </p:txBody>
      </p:sp>
      <p:sp>
        <p:nvSpPr>
          <p:cNvPr id="697" name="Google Shape;697;p91"/>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SzPts val="1800"/>
              <a:buFont typeface="Arial"/>
              <a:buChar char="•"/>
            </a:pPr>
            <a:r>
              <a:rPr lang="en-US" b="1"/>
              <a:t>We created 67 test cases on 8 Features :</a:t>
            </a:r>
            <a:br>
              <a:rPr lang="en-US"/>
            </a:br>
            <a:r>
              <a:rPr lang="en-US"/>
              <a:t>we found</a:t>
            </a:r>
            <a:r>
              <a:rPr lang="en-US" b="1"/>
              <a:t> 61 Passed cases</a:t>
            </a:r>
            <a:br>
              <a:rPr lang="en-US"/>
            </a:br>
            <a:r>
              <a:rPr lang="en-US"/>
              <a:t>and </a:t>
            </a:r>
            <a:r>
              <a:rPr lang="en-US" b="1"/>
              <a:t>6 Failed cases</a:t>
            </a:r>
            <a:r>
              <a:rPr lang="en-US"/>
              <a:t>.</a:t>
            </a:r>
            <a:endParaRPr/>
          </a:p>
          <a:p>
            <a:pPr marL="285750" lvl="0" indent="-171450" algn="l" rtl="0">
              <a:lnSpc>
                <a:spcPct val="120000"/>
              </a:lnSpc>
              <a:spcBef>
                <a:spcPts val="1600"/>
              </a:spcBef>
              <a:spcAft>
                <a:spcPts val="0"/>
              </a:spcAft>
              <a:buSzPts val="1800"/>
              <a:buFont typeface="Arial"/>
              <a:buNone/>
            </a:pPr>
            <a:endParaRPr/>
          </a:p>
        </p:txBody>
      </p:sp>
      <p:sp>
        <p:nvSpPr>
          <p:cNvPr id="698" name="Google Shape;698;p91"/>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65</a:t>
            </a:fld>
            <a:endParaRPr/>
          </a:p>
        </p:txBody>
      </p:sp>
      <p:pic>
        <p:nvPicPr>
          <p:cNvPr id="699" name="Google Shape;699;p91"/>
          <p:cNvPicPr preferRelativeResize="0"/>
          <p:nvPr/>
        </p:nvPicPr>
        <p:blipFill>
          <a:blip r:embed="rId3">
            <a:alphaModFix/>
          </a:blip>
          <a:stretch>
            <a:fillRect/>
          </a:stretch>
        </p:blipFill>
        <p:spPr>
          <a:xfrm>
            <a:off x="6893122" y="562600"/>
            <a:ext cx="5124649" cy="51710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4000">
              <a:srgbClr val="017058"/>
            </a:gs>
            <a:gs pos="31000">
              <a:srgbClr val="02090E"/>
            </a:gs>
            <a:gs pos="79000">
              <a:schemeClr val="accent6"/>
            </a:gs>
            <a:gs pos="100000">
              <a:schemeClr val="dk2"/>
            </a:gs>
          </a:gsLst>
          <a:lin ang="5400000" scaled="0"/>
        </a:gradFill>
        <a:effectLst/>
      </p:bgPr>
    </p:bg>
    <p:spTree>
      <p:nvGrpSpPr>
        <p:cNvPr id="1" name="Shape 704"/>
        <p:cNvGrpSpPr/>
        <p:nvPr/>
      </p:nvGrpSpPr>
      <p:grpSpPr>
        <a:xfrm>
          <a:off x="0" y="0"/>
          <a:ext cx="0" cy="0"/>
          <a:chOff x="0" y="0"/>
          <a:chExt cx="0" cy="0"/>
        </a:xfrm>
      </p:grpSpPr>
      <p:sp>
        <p:nvSpPr>
          <p:cNvPr id="705" name="Google Shape;705;p92"/>
          <p:cNvSpPr txBox="1">
            <a:spLocks noGrp="1"/>
          </p:cNvSpPr>
          <p:nvPr>
            <p:ph type="title"/>
          </p:nvPr>
        </p:nvSpPr>
        <p:spPr>
          <a:xfrm>
            <a:off x="276850" y="336550"/>
            <a:ext cx="5322900" cy="9030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Palatino Linotype"/>
              <a:buNone/>
            </a:pPr>
            <a:r>
              <a:rPr lang="en-US" sz="5000">
                <a:solidFill>
                  <a:srgbClr val="D8D8D8"/>
                </a:solidFill>
              </a:rPr>
              <a:t>WE COVERED:</a:t>
            </a:r>
            <a:endParaRPr sz="5000">
              <a:solidFill>
                <a:srgbClr val="D8D8D8"/>
              </a:solidFill>
            </a:endParaRPr>
          </a:p>
        </p:txBody>
      </p:sp>
      <p:sp>
        <p:nvSpPr>
          <p:cNvPr id="706" name="Google Shape;706;p92"/>
          <p:cNvSpPr txBox="1">
            <a:spLocks noGrp="1"/>
          </p:cNvSpPr>
          <p:nvPr>
            <p:ph type="sldNum" idx="12"/>
          </p:nvPr>
        </p:nvSpPr>
        <p:spPr>
          <a:xfrm>
            <a:off x="9140971" y="6226198"/>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66</a:t>
            </a:fld>
            <a:endParaRPr/>
          </a:p>
        </p:txBody>
      </p:sp>
      <p:sp>
        <p:nvSpPr>
          <p:cNvPr id="707" name="Google Shape;707;p92"/>
          <p:cNvSpPr txBox="1"/>
          <p:nvPr/>
        </p:nvSpPr>
        <p:spPr>
          <a:xfrm>
            <a:off x="575050" y="1319600"/>
            <a:ext cx="5024700" cy="3675600"/>
          </a:xfrm>
          <a:prstGeom prst="rect">
            <a:avLst/>
          </a:prstGeom>
          <a:noFill/>
          <a:ln>
            <a:noFill/>
          </a:ln>
        </p:spPr>
        <p:txBody>
          <a:bodyPr spcFirstLastPara="1" wrap="square" lIns="91425" tIns="91425" rIns="91425" bIns="91425" anchor="t" anchorCtr="0">
            <a:spAutoFit/>
          </a:bodyPr>
          <a:lstStyle/>
          <a:p>
            <a:pPr marL="457200" lvl="0"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Manual testing </a:t>
            </a:r>
            <a:endParaRPr sz="2100">
              <a:solidFill>
                <a:schemeClr val="lt1"/>
              </a:solidFill>
              <a:latin typeface="Palatino Linotype"/>
              <a:ea typeface="Palatino Linotype"/>
              <a:cs typeface="Palatino Linotype"/>
              <a:sym typeface="Palatino Linotype"/>
            </a:endParaRPr>
          </a:p>
          <a:p>
            <a:pPr marL="457200" lvl="0" indent="0" algn="l" rtl="0">
              <a:lnSpc>
                <a:spcPct val="90000"/>
              </a:lnSpc>
              <a:spcBef>
                <a:spcPts val="0"/>
              </a:spcBef>
              <a:spcAft>
                <a:spcPts val="0"/>
              </a:spcAft>
              <a:buNone/>
            </a:pPr>
            <a:endParaRPr sz="2100">
              <a:solidFill>
                <a:schemeClr val="lt1"/>
              </a:solidFill>
              <a:latin typeface="Palatino Linotype"/>
              <a:ea typeface="Palatino Linotype"/>
              <a:cs typeface="Palatino Linotype"/>
              <a:sym typeface="Palatino Linotype"/>
            </a:endParaRPr>
          </a:p>
          <a:p>
            <a:pPr marL="914400" lvl="1"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Registration/Login</a:t>
            </a:r>
            <a:endParaRPr sz="2100">
              <a:solidFill>
                <a:schemeClr val="lt1"/>
              </a:solidFill>
              <a:latin typeface="Palatino Linotype"/>
              <a:ea typeface="Palatino Linotype"/>
              <a:cs typeface="Palatino Linotype"/>
              <a:sym typeface="Palatino Linotype"/>
            </a:endParaRPr>
          </a:p>
          <a:p>
            <a:pPr marL="914400" lvl="1"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My Account</a:t>
            </a:r>
            <a:endParaRPr sz="2100">
              <a:solidFill>
                <a:schemeClr val="lt1"/>
              </a:solidFill>
              <a:latin typeface="Palatino Linotype"/>
              <a:ea typeface="Palatino Linotype"/>
              <a:cs typeface="Palatino Linotype"/>
              <a:sym typeface="Palatino Linotype"/>
            </a:endParaRPr>
          </a:p>
          <a:p>
            <a:pPr marL="914400" lvl="1"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Home page</a:t>
            </a:r>
            <a:endParaRPr sz="2100">
              <a:solidFill>
                <a:schemeClr val="lt1"/>
              </a:solidFill>
              <a:latin typeface="Palatino Linotype"/>
              <a:ea typeface="Palatino Linotype"/>
              <a:cs typeface="Palatino Linotype"/>
              <a:sym typeface="Palatino Linotype"/>
            </a:endParaRPr>
          </a:p>
          <a:p>
            <a:pPr marL="914400" lvl="1"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Product List Page</a:t>
            </a:r>
            <a:endParaRPr sz="2100">
              <a:solidFill>
                <a:schemeClr val="lt1"/>
              </a:solidFill>
              <a:latin typeface="Palatino Linotype"/>
              <a:ea typeface="Palatino Linotype"/>
              <a:cs typeface="Palatino Linotype"/>
              <a:sym typeface="Palatino Linotype"/>
            </a:endParaRPr>
          </a:p>
          <a:p>
            <a:pPr marL="914400" lvl="1"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Product Details Page</a:t>
            </a:r>
            <a:endParaRPr sz="2100">
              <a:solidFill>
                <a:schemeClr val="lt1"/>
              </a:solidFill>
              <a:latin typeface="Palatino Linotype"/>
              <a:ea typeface="Palatino Linotype"/>
              <a:cs typeface="Palatino Linotype"/>
              <a:sym typeface="Palatino Linotype"/>
            </a:endParaRPr>
          </a:p>
          <a:p>
            <a:pPr marL="914400" lvl="1"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Wishlist</a:t>
            </a:r>
            <a:endParaRPr sz="2100">
              <a:solidFill>
                <a:schemeClr val="lt1"/>
              </a:solidFill>
              <a:latin typeface="Palatino Linotype"/>
              <a:ea typeface="Palatino Linotype"/>
              <a:cs typeface="Palatino Linotype"/>
              <a:sym typeface="Palatino Linotype"/>
            </a:endParaRPr>
          </a:p>
          <a:p>
            <a:pPr marL="914400" lvl="1"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View Cart</a:t>
            </a:r>
            <a:endParaRPr sz="2100">
              <a:solidFill>
                <a:schemeClr val="lt1"/>
              </a:solidFill>
              <a:latin typeface="Palatino Linotype"/>
              <a:ea typeface="Palatino Linotype"/>
              <a:cs typeface="Palatino Linotype"/>
              <a:sym typeface="Palatino Linotype"/>
            </a:endParaRPr>
          </a:p>
          <a:p>
            <a:pPr marL="914400" lvl="1"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Checkout</a:t>
            </a:r>
            <a:endParaRPr sz="2100">
              <a:solidFill>
                <a:schemeClr val="lt1"/>
              </a:solidFill>
              <a:latin typeface="Palatino Linotype"/>
              <a:ea typeface="Palatino Linotype"/>
              <a:cs typeface="Palatino Linotype"/>
              <a:sym typeface="Palatino Linotype"/>
            </a:endParaRPr>
          </a:p>
          <a:p>
            <a:pPr marL="914400" lvl="1" indent="-361950" algn="l" rtl="0">
              <a:lnSpc>
                <a:spcPct val="90000"/>
              </a:lnSpc>
              <a:spcBef>
                <a:spcPts val="0"/>
              </a:spcBef>
              <a:spcAft>
                <a:spcPts val="0"/>
              </a:spcAft>
              <a:buClr>
                <a:schemeClr val="lt1"/>
              </a:buClr>
              <a:buSzPts val="2100"/>
              <a:buFont typeface="Palatino Linotype"/>
              <a:buChar char="○"/>
            </a:pPr>
            <a:r>
              <a:rPr lang="en-US" sz="2100">
                <a:solidFill>
                  <a:schemeClr val="lt1"/>
                </a:solidFill>
                <a:latin typeface="Palatino Linotype"/>
                <a:ea typeface="Palatino Linotype"/>
                <a:cs typeface="Palatino Linotype"/>
                <a:sym typeface="Palatino Linotype"/>
              </a:rPr>
              <a:t>Header/Footer</a:t>
            </a:r>
            <a:endParaRPr sz="2100">
              <a:solidFill>
                <a:schemeClr val="lt1"/>
              </a:solidFill>
              <a:latin typeface="Palatino Linotype"/>
              <a:ea typeface="Palatino Linotype"/>
              <a:cs typeface="Palatino Linotype"/>
              <a:sym typeface="Palatino Linotype"/>
            </a:endParaRPr>
          </a:p>
          <a:p>
            <a:pPr marL="914400" lvl="0" indent="0" algn="l" rtl="0">
              <a:lnSpc>
                <a:spcPct val="90000"/>
              </a:lnSpc>
              <a:spcBef>
                <a:spcPts val="0"/>
              </a:spcBef>
              <a:spcAft>
                <a:spcPts val="0"/>
              </a:spcAft>
              <a:buNone/>
            </a:pPr>
            <a:endParaRPr sz="2100">
              <a:solidFill>
                <a:schemeClr val="lt1"/>
              </a:solidFill>
              <a:latin typeface="Palatino Linotype"/>
              <a:ea typeface="Palatino Linotype"/>
              <a:cs typeface="Palatino Linotype"/>
              <a:sym typeface="Palatino Linotype"/>
            </a:endParaRPr>
          </a:p>
        </p:txBody>
      </p:sp>
      <p:pic>
        <p:nvPicPr>
          <p:cNvPr id="708" name="Google Shape;708;p92" title="Tech-Titans-How-Tech-Companies-Fuel-Global-Economic-Growth.jpg"/>
          <p:cNvPicPr preferRelativeResize="0"/>
          <p:nvPr/>
        </p:nvPicPr>
        <p:blipFill>
          <a:blip r:embed="rId3">
            <a:alphaModFix amt="28000"/>
          </a:blip>
          <a:stretch>
            <a:fillRect/>
          </a:stretch>
        </p:blipFill>
        <p:spPr>
          <a:xfrm>
            <a:off x="6096000" y="0"/>
            <a:ext cx="6096000" cy="6801651"/>
          </a:xfrm>
          <a:prstGeom prst="rect">
            <a:avLst/>
          </a:prstGeom>
          <a:noFill/>
          <a:ln w="28575" cap="flat" cmpd="sng">
            <a:solidFill>
              <a:srgbClr val="FCE5CD"/>
            </a:solidFill>
            <a:prstDash val="solid"/>
            <a:round/>
            <a:headEnd type="none" w="sm" len="sm"/>
            <a:tailEnd type="none" w="sm" len="sm"/>
          </a:ln>
        </p:spPr>
      </p:pic>
      <p:sp>
        <p:nvSpPr>
          <p:cNvPr id="709" name="Google Shape;709;p92"/>
          <p:cNvSpPr txBox="1"/>
          <p:nvPr/>
        </p:nvSpPr>
        <p:spPr>
          <a:xfrm>
            <a:off x="6258175" y="442400"/>
            <a:ext cx="5380500" cy="87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5000">
                <a:solidFill>
                  <a:srgbClr val="D8D8D8"/>
                </a:solidFill>
                <a:latin typeface="Palatino Linotype"/>
                <a:ea typeface="Palatino Linotype"/>
                <a:cs typeface="Palatino Linotype"/>
                <a:sym typeface="Palatino Linotype"/>
              </a:rPr>
              <a:t>NEXT:</a:t>
            </a:r>
            <a:endParaRPr sz="5000">
              <a:solidFill>
                <a:srgbClr val="D8D8D8"/>
              </a:solidFill>
              <a:latin typeface="Palatino Linotype"/>
              <a:ea typeface="Palatino Linotype"/>
              <a:cs typeface="Palatino Linotype"/>
              <a:sym typeface="Palatino Linotype"/>
            </a:endParaRPr>
          </a:p>
        </p:txBody>
      </p:sp>
      <p:sp>
        <p:nvSpPr>
          <p:cNvPr id="710" name="Google Shape;710;p92"/>
          <p:cNvSpPr txBox="1"/>
          <p:nvPr/>
        </p:nvSpPr>
        <p:spPr>
          <a:xfrm>
            <a:off x="6386125" y="1239550"/>
            <a:ext cx="5124600" cy="8004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endParaRPr sz="4000">
              <a:solidFill>
                <a:schemeClr val="lt1"/>
              </a:solidFill>
              <a:latin typeface="Palatino Linotype"/>
              <a:ea typeface="Palatino Linotype"/>
              <a:cs typeface="Palatino Linotype"/>
              <a:sym typeface="Palatino Linotype"/>
            </a:endParaRPr>
          </a:p>
        </p:txBody>
      </p:sp>
      <p:sp>
        <p:nvSpPr>
          <p:cNvPr id="711" name="Google Shape;711;p92"/>
          <p:cNvSpPr txBox="1"/>
          <p:nvPr/>
        </p:nvSpPr>
        <p:spPr>
          <a:xfrm>
            <a:off x="6486025" y="1910350"/>
            <a:ext cx="5380500" cy="3232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4000">
                <a:solidFill>
                  <a:schemeClr val="lt1"/>
                </a:solidFill>
                <a:latin typeface="Palatino Linotype"/>
                <a:ea typeface="Palatino Linotype"/>
                <a:cs typeface="Palatino Linotype"/>
                <a:sym typeface="Palatino Linotype"/>
              </a:rPr>
              <a:t>API Testing </a:t>
            </a:r>
            <a:endParaRPr sz="4000">
              <a:solidFill>
                <a:schemeClr val="lt1"/>
              </a:solidFill>
              <a:latin typeface="Palatino Linotype"/>
              <a:ea typeface="Palatino Linotype"/>
              <a:cs typeface="Palatino Linotype"/>
              <a:sym typeface="Palatino Linotype"/>
            </a:endParaRPr>
          </a:p>
          <a:p>
            <a:pPr marL="0" lvl="0" indent="0" algn="ctr" rtl="0">
              <a:lnSpc>
                <a:spcPct val="90000"/>
              </a:lnSpc>
              <a:spcBef>
                <a:spcPts val="0"/>
              </a:spcBef>
              <a:spcAft>
                <a:spcPts val="0"/>
              </a:spcAft>
              <a:buNone/>
            </a:pPr>
            <a:r>
              <a:rPr lang="en-US" sz="3000">
                <a:solidFill>
                  <a:schemeClr val="accent1"/>
                </a:solidFill>
                <a:latin typeface="Palatino Linotype"/>
                <a:ea typeface="Palatino Linotype"/>
                <a:cs typeface="Palatino Linotype"/>
                <a:sym typeface="Palatino Linotype"/>
              </a:rPr>
              <a:t>Postman</a:t>
            </a:r>
            <a:endParaRPr sz="3000">
              <a:solidFill>
                <a:schemeClr val="accent1"/>
              </a:solidFill>
              <a:latin typeface="Palatino Linotype"/>
              <a:ea typeface="Palatino Linotype"/>
              <a:cs typeface="Palatino Linotype"/>
              <a:sym typeface="Palatino Linotype"/>
            </a:endParaRPr>
          </a:p>
          <a:p>
            <a:pPr marL="0" lvl="0" indent="0" algn="ctr" rtl="0">
              <a:lnSpc>
                <a:spcPct val="90000"/>
              </a:lnSpc>
              <a:spcBef>
                <a:spcPts val="0"/>
              </a:spcBef>
              <a:spcAft>
                <a:spcPts val="0"/>
              </a:spcAft>
              <a:buNone/>
            </a:pPr>
            <a:endParaRPr sz="4000">
              <a:solidFill>
                <a:schemeClr val="lt1"/>
              </a:solidFill>
              <a:latin typeface="Palatino Linotype"/>
              <a:ea typeface="Palatino Linotype"/>
              <a:cs typeface="Palatino Linotype"/>
              <a:sym typeface="Palatino Linotype"/>
            </a:endParaRPr>
          </a:p>
          <a:p>
            <a:pPr marL="0" lvl="0" indent="0" algn="ctr" rtl="0">
              <a:lnSpc>
                <a:spcPct val="90000"/>
              </a:lnSpc>
              <a:spcBef>
                <a:spcPts val="0"/>
              </a:spcBef>
              <a:spcAft>
                <a:spcPts val="0"/>
              </a:spcAft>
              <a:buNone/>
            </a:pPr>
            <a:endParaRPr sz="4000">
              <a:solidFill>
                <a:schemeClr val="lt1"/>
              </a:solidFill>
              <a:latin typeface="Palatino Linotype"/>
              <a:ea typeface="Palatino Linotype"/>
              <a:cs typeface="Palatino Linotype"/>
              <a:sym typeface="Palatino Linotype"/>
            </a:endParaRPr>
          </a:p>
          <a:p>
            <a:pPr marL="0" lvl="0" indent="0" algn="ctr" rtl="0">
              <a:lnSpc>
                <a:spcPct val="90000"/>
              </a:lnSpc>
              <a:spcBef>
                <a:spcPts val="0"/>
              </a:spcBef>
              <a:spcAft>
                <a:spcPts val="0"/>
              </a:spcAft>
              <a:buNone/>
            </a:pPr>
            <a:r>
              <a:rPr lang="en-US" sz="4000">
                <a:solidFill>
                  <a:schemeClr val="lt1"/>
                </a:solidFill>
                <a:latin typeface="Palatino Linotype"/>
                <a:ea typeface="Palatino Linotype"/>
                <a:cs typeface="Palatino Linotype"/>
                <a:sym typeface="Palatino Linotype"/>
              </a:rPr>
              <a:t>Automation </a:t>
            </a:r>
            <a:endParaRPr sz="4000">
              <a:solidFill>
                <a:schemeClr val="lt1"/>
              </a:solidFill>
              <a:latin typeface="Palatino Linotype"/>
              <a:ea typeface="Palatino Linotype"/>
              <a:cs typeface="Palatino Linotype"/>
              <a:sym typeface="Palatino Linotype"/>
            </a:endParaRPr>
          </a:p>
          <a:p>
            <a:pPr marL="0" lvl="0" indent="0" algn="ctr" rtl="0">
              <a:lnSpc>
                <a:spcPct val="90000"/>
              </a:lnSpc>
              <a:spcBef>
                <a:spcPts val="0"/>
              </a:spcBef>
              <a:spcAft>
                <a:spcPts val="0"/>
              </a:spcAft>
              <a:buNone/>
            </a:pPr>
            <a:r>
              <a:rPr lang="en-US" sz="3000">
                <a:solidFill>
                  <a:schemeClr val="accent1"/>
                </a:solidFill>
                <a:latin typeface="Palatino Linotype"/>
                <a:ea typeface="Palatino Linotype"/>
                <a:cs typeface="Palatino Linotype"/>
                <a:sym typeface="Palatino Linotype"/>
              </a:rPr>
              <a:t>Selenium</a:t>
            </a:r>
            <a:endParaRPr sz="3000">
              <a:solidFill>
                <a:schemeClr val="accent1"/>
              </a:solidFill>
              <a:latin typeface="Palatino Linotype"/>
              <a:ea typeface="Palatino Linotype"/>
              <a:cs typeface="Palatino Linotype"/>
              <a:sym typeface="Palatino Linotyp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93"/>
          <p:cNvSpPr txBox="1">
            <a:spLocks noGrp="1"/>
          </p:cNvSpPr>
          <p:nvPr>
            <p:ph type="title"/>
          </p:nvPr>
        </p:nvSpPr>
        <p:spPr>
          <a:xfrm>
            <a:off x="2932450" y="264150"/>
            <a:ext cx="6327000" cy="1445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BFBFBF"/>
              </a:buClr>
              <a:buSzPts val="3200"/>
              <a:buFont typeface="Palatino Linotype"/>
              <a:buNone/>
            </a:pPr>
            <a:r>
              <a:rPr lang="en-US" sz="6000"/>
              <a:t>API TESTING</a:t>
            </a:r>
            <a:endParaRPr sz="6000"/>
          </a:p>
        </p:txBody>
      </p:sp>
      <p:pic>
        <p:nvPicPr>
          <p:cNvPr id="718" name="Google Shape;718;p93" title="postman-icon.png"/>
          <p:cNvPicPr preferRelativeResize="0"/>
          <p:nvPr/>
        </p:nvPicPr>
        <p:blipFill>
          <a:blip r:embed="rId3">
            <a:alphaModFix/>
          </a:blip>
          <a:stretch>
            <a:fillRect/>
          </a:stretch>
        </p:blipFill>
        <p:spPr>
          <a:xfrm>
            <a:off x="5109625" y="2123350"/>
            <a:ext cx="1972750" cy="1972750"/>
          </a:xfrm>
          <a:prstGeom prst="rect">
            <a:avLst/>
          </a:prstGeom>
          <a:noFill/>
          <a:ln>
            <a:noFill/>
          </a:ln>
        </p:spPr>
      </p:pic>
      <p:sp>
        <p:nvSpPr>
          <p:cNvPr id="719" name="Google Shape;719;p93"/>
          <p:cNvSpPr txBox="1"/>
          <p:nvPr/>
        </p:nvSpPr>
        <p:spPr>
          <a:xfrm>
            <a:off x="0" y="4464300"/>
            <a:ext cx="11942400" cy="6834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3600">
                <a:solidFill>
                  <a:srgbClr val="BFBFBF"/>
                </a:solidFill>
                <a:latin typeface="Palatino Linotype"/>
                <a:ea typeface="Palatino Linotype"/>
                <a:cs typeface="Palatino Linotype"/>
                <a:sym typeface="Palatino Linotype"/>
              </a:rPr>
              <a:t>SIMPLE BOOK API - POSTMAN</a:t>
            </a:r>
            <a:endParaRPr sz="6000">
              <a:solidFill>
                <a:srgbClr val="BFBFBF"/>
              </a:solidFill>
              <a:latin typeface="Palatino Linotype"/>
              <a:ea typeface="Palatino Linotype"/>
              <a:cs typeface="Palatino Linotype"/>
              <a:sym typeface="Palatino Linotype"/>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24"/>
        <p:cNvGrpSpPr/>
        <p:nvPr/>
      </p:nvGrpSpPr>
      <p:grpSpPr>
        <a:xfrm>
          <a:off x="0" y="0"/>
          <a:ext cx="0" cy="0"/>
          <a:chOff x="0" y="0"/>
          <a:chExt cx="0" cy="0"/>
        </a:xfrm>
      </p:grpSpPr>
      <p:sp>
        <p:nvSpPr>
          <p:cNvPr id="725" name="Google Shape;725;p94"/>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Environment Variables</a:t>
            </a:r>
            <a:endParaRPr/>
          </a:p>
        </p:txBody>
      </p:sp>
      <p:pic>
        <p:nvPicPr>
          <p:cNvPr id="726" name="Google Shape;726;p94" title="2025-04-17 11_21_56-NVIDIA GeForce Overlay.jpg"/>
          <p:cNvPicPr preferRelativeResize="0"/>
          <p:nvPr/>
        </p:nvPicPr>
        <p:blipFill>
          <a:blip r:embed="rId3">
            <a:alphaModFix/>
          </a:blip>
          <a:stretch>
            <a:fillRect/>
          </a:stretch>
        </p:blipFill>
        <p:spPr>
          <a:xfrm>
            <a:off x="433431" y="549900"/>
            <a:ext cx="11134295" cy="6263050"/>
          </a:xfrm>
          <a:prstGeom prst="rect">
            <a:avLst/>
          </a:prstGeom>
          <a:noFill/>
          <a:ln>
            <a:noFill/>
          </a:ln>
        </p:spPr>
      </p:pic>
      <p:pic>
        <p:nvPicPr>
          <p:cNvPr id="727" name="Google Shape;727;p94"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32"/>
        <p:cNvGrpSpPr/>
        <p:nvPr/>
      </p:nvGrpSpPr>
      <p:grpSpPr>
        <a:xfrm>
          <a:off x="0" y="0"/>
          <a:ext cx="0" cy="0"/>
          <a:chOff x="0" y="0"/>
          <a:chExt cx="0" cy="0"/>
        </a:xfrm>
      </p:grpSpPr>
      <p:sp>
        <p:nvSpPr>
          <p:cNvPr id="733" name="Google Shape;733;p95"/>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“GET” Status Request</a:t>
            </a:r>
            <a:endParaRPr/>
          </a:p>
        </p:txBody>
      </p:sp>
      <p:pic>
        <p:nvPicPr>
          <p:cNvPr id="734" name="Google Shape;734;p95" title="2025-04-17 11_24_54-NVIDIA GeForce Overlay.jpg"/>
          <p:cNvPicPr preferRelativeResize="0"/>
          <p:nvPr/>
        </p:nvPicPr>
        <p:blipFill rotWithShape="1">
          <a:blip r:embed="rId3">
            <a:alphaModFix/>
          </a:blip>
          <a:srcRect/>
          <a:stretch/>
        </p:blipFill>
        <p:spPr>
          <a:xfrm>
            <a:off x="433431" y="549900"/>
            <a:ext cx="11134295" cy="6263050"/>
          </a:xfrm>
          <a:prstGeom prst="rect">
            <a:avLst/>
          </a:prstGeom>
          <a:noFill/>
          <a:ln>
            <a:noFill/>
          </a:ln>
        </p:spPr>
      </p:pic>
      <p:pic>
        <p:nvPicPr>
          <p:cNvPr id="735" name="Google Shape;735;p95"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a:p>
        </p:txBody>
      </p:sp>
      <p:graphicFrame>
        <p:nvGraphicFramePr>
          <p:cNvPr id="279" name="Google Shape;279;p33"/>
          <p:cNvGraphicFramePr/>
          <p:nvPr/>
        </p:nvGraphicFramePr>
        <p:xfrm>
          <a:off x="162426" y="1130621"/>
          <a:ext cx="11875200" cy="4709160"/>
        </p:xfrm>
        <a:graphic>
          <a:graphicData uri="http://schemas.openxmlformats.org/drawingml/2006/table">
            <a:tbl>
              <a:tblPr firstRow="1" bandRow="1">
                <a:noFill/>
                <a:tableStyleId>{A6D5F48E-2B40-4A59-9BC2-3B2A72AE5AE9}</a:tableStyleId>
              </a:tblPr>
              <a:tblGrid>
                <a:gridCol w="1337600">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707200">
                  <a:extLst>
                    <a:ext uri="{9D8B030D-6E8A-4147-A177-3AD203B41FA5}">
                      <a16:colId xmlns:a16="http://schemas.microsoft.com/office/drawing/2014/main" val="20002"/>
                    </a:ext>
                  </a:extLst>
                </a:gridCol>
                <a:gridCol w="2542925">
                  <a:extLst>
                    <a:ext uri="{9D8B030D-6E8A-4147-A177-3AD203B41FA5}">
                      <a16:colId xmlns:a16="http://schemas.microsoft.com/office/drawing/2014/main" val="20003"/>
                    </a:ext>
                  </a:extLst>
                </a:gridCol>
                <a:gridCol w="674675">
                  <a:extLst>
                    <a:ext uri="{9D8B030D-6E8A-4147-A177-3AD203B41FA5}">
                      <a16:colId xmlns:a16="http://schemas.microsoft.com/office/drawing/2014/main" val="20004"/>
                    </a:ext>
                  </a:extLst>
                </a:gridCol>
                <a:gridCol w="2123725">
                  <a:extLst>
                    <a:ext uri="{9D8B030D-6E8A-4147-A177-3AD203B41FA5}">
                      <a16:colId xmlns:a16="http://schemas.microsoft.com/office/drawing/2014/main" val="20005"/>
                    </a:ext>
                  </a:extLst>
                </a:gridCol>
                <a:gridCol w="1478400">
                  <a:extLst>
                    <a:ext uri="{9D8B030D-6E8A-4147-A177-3AD203B41FA5}">
                      <a16:colId xmlns:a16="http://schemas.microsoft.com/office/drawing/2014/main" val="20006"/>
                    </a:ext>
                  </a:extLst>
                </a:gridCol>
                <a:gridCol w="598400">
                  <a:extLst>
                    <a:ext uri="{9D8B030D-6E8A-4147-A177-3AD203B41FA5}">
                      <a16:colId xmlns:a16="http://schemas.microsoft.com/office/drawing/2014/main" val="20007"/>
                    </a:ext>
                  </a:extLst>
                </a:gridCol>
                <a:gridCol w="1042300">
                  <a:extLst>
                    <a:ext uri="{9D8B030D-6E8A-4147-A177-3AD203B41FA5}">
                      <a16:colId xmlns:a16="http://schemas.microsoft.com/office/drawing/2014/main" val="20008"/>
                    </a:ext>
                  </a:extLst>
                </a:gridCol>
              </a:tblGrid>
              <a:tr h="202525">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374875">
                <a:tc>
                  <a:txBody>
                    <a:bodyPr/>
                    <a:lstStyle/>
                    <a:p>
                      <a:pPr marL="0" marR="0" lvl="0" indent="0" algn="ctr" rtl="0">
                        <a:spcBef>
                          <a:spcPts val="0"/>
                        </a:spcBef>
                        <a:spcAft>
                          <a:spcPts val="0"/>
                        </a:spcAft>
                        <a:buNone/>
                      </a:pPr>
                      <a:r>
                        <a:rPr lang="en-US" sz="900" b="0" u="none" strike="noStrike" cap="none">
                          <a:solidFill>
                            <a:schemeClr val="dk1"/>
                          </a:solidFill>
                        </a:rPr>
                        <a:t>register-001</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A red rectangle appears </a:t>
                      </a:r>
                      <a:br>
                        <a:rPr lang="en-US" sz="900" b="0" u="none" strike="noStrike" cap="none">
                          <a:solidFill>
                            <a:schemeClr val="dk1"/>
                          </a:solidFill>
                        </a:rPr>
                      </a:br>
                      <a:r>
                        <a:rPr lang="en-US" sz="900" b="0" u="none" strike="noStrike" cap="none">
                          <a:solidFill>
                            <a:schemeClr val="dk1"/>
                          </a:solidFill>
                        </a:rPr>
                        <a:t>after clicking on "Continue</a:t>
                      </a:r>
                      <a:br>
                        <a:rPr lang="en-US" sz="900" b="0" u="none" strike="noStrike" cap="none">
                          <a:solidFill>
                            <a:schemeClr val="dk1"/>
                          </a:solidFill>
                        </a:rPr>
                      </a:br>
                      <a:r>
                        <a:rPr lang="en-US" sz="900" b="0" u="none" strike="noStrike" cap="none">
                          <a:solidFill>
                            <a:schemeClr val="dk1"/>
                          </a:solidFill>
                        </a:rPr>
                        <a:t>if no inputs </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l" rtl="0">
                        <a:spcBef>
                          <a:spcPts val="0"/>
                        </a:spcBef>
                        <a:spcAft>
                          <a:spcPts val="0"/>
                        </a:spcAft>
                        <a:buNone/>
                      </a:pPr>
                      <a:r>
                        <a:rPr lang="en-US" sz="900" b="0" u="none" strike="noStrike" cap="none">
                          <a:solidFill>
                            <a:schemeClr val="dk1"/>
                          </a:solidFill>
                        </a:rPr>
                        <a:t>1- Open URL </a:t>
                      </a:r>
                      <a:r>
                        <a:rPr lang="en-US" sz="900" b="0" u="sng" strike="noStrike" cap="none">
                          <a:solidFill>
                            <a:schemeClr val="hlink"/>
                          </a:solidFill>
                          <a:hlinkClick r:id="rId3"/>
                        </a:rPr>
                        <a:t>https://www.amazon.eg/</a:t>
                      </a:r>
                      <a:br>
                        <a:rPr lang="en-US" sz="900" b="0" u="none" strike="noStrike" cap="none">
                          <a:solidFill>
                            <a:schemeClr val="dk1"/>
                          </a:solidFill>
                        </a:rPr>
                      </a:br>
                      <a:r>
                        <a:rPr lang="en-US" sz="900" b="0" u="none" strike="noStrike" cap="none">
                          <a:solidFill>
                            <a:schemeClr val="dk1"/>
                          </a:solidFill>
                        </a:rPr>
                        <a:t>2- Click on "My Account &amp; " link at the "Header"</a:t>
                      </a:r>
                      <a:br>
                        <a:rPr lang="en-US" sz="900" b="0" u="none" strike="noStrike" cap="none">
                          <a:solidFill>
                            <a:schemeClr val="dk1"/>
                          </a:solidFill>
                        </a:rPr>
                      </a:br>
                      <a:r>
                        <a:rPr lang="en-US" sz="900" b="0" u="none" strike="noStrike" cap="none">
                          <a:solidFill>
                            <a:schemeClr val="dk1"/>
                          </a:solidFill>
                        </a:rPr>
                        <a:t>3- Click on "Continue" button</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The Registration/Sign in process stops</a:t>
                      </a:r>
                      <a:br>
                        <a:rPr lang="en-US" sz="900" b="0" u="none" strike="noStrike" cap="none">
                          <a:solidFill>
                            <a:schemeClr val="dk1"/>
                          </a:solidFill>
                        </a:rPr>
                      </a:br>
                      <a:r>
                        <a:rPr lang="en-US" sz="900" b="0" u="none" strike="noStrike" cap="none">
                          <a:solidFill>
                            <a:schemeClr val="dk1"/>
                          </a:solidFill>
                        </a:rPr>
                        <a:t>and Red Rectangle appeared around</a:t>
                      </a:r>
                      <a:br>
                        <a:rPr lang="en-US" sz="900" b="0" u="none" strike="noStrike" cap="none">
                          <a:solidFill>
                            <a:schemeClr val="dk1"/>
                          </a:solidFill>
                        </a:rPr>
                      </a:br>
                      <a:r>
                        <a:rPr lang="en-US" sz="900" b="0" u="none" strike="noStrike" cap="none">
                          <a:solidFill>
                            <a:schemeClr val="dk1"/>
                          </a:solidFill>
                        </a:rPr>
                        <a:t>the email field</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Works as expected</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Pass</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491725">
                <a:tc>
                  <a:txBody>
                    <a:bodyPr/>
                    <a:lstStyle/>
                    <a:p>
                      <a:pPr marL="0" marR="0" lvl="0" indent="0" algn="ctr" rtl="0">
                        <a:spcBef>
                          <a:spcPts val="0"/>
                        </a:spcBef>
                        <a:spcAft>
                          <a:spcPts val="0"/>
                        </a:spcAft>
                        <a:buNone/>
                      </a:pPr>
                      <a:r>
                        <a:rPr lang="en-US" sz="900" b="0" u="none" strike="noStrike" cap="none">
                          <a:solidFill>
                            <a:schemeClr val="dk1"/>
                          </a:solidFill>
                        </a:rPr>
                        <a:t>register-002</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A red rectangle appears if </a:t>
                      </a:r>
                      <a:br>
                        <a:rPr lang="en-US" sz="900" b="0" u="none" strike="noStrike" cap="none">
                          <a:solidFill>
                            <a:schemeClr val="dk1"/>
                          </a:solidFill>
                        </a:rPr>
                      </a:br>
                      <a:r>
                        <a:rPr lang="en-US" sz="900" b="0" u="none" strike="noStrike" cap="none">
                          <a:solidFill>
                            <a:schemeClr val="dk1"/>
                          </a:solidFill>
                        </a:rPr>
                        <a:t>wrong email structure</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l" rtl="0">
                        <a:spcBef>
                          <a:spcPts val="0"/>
                        </a:spcBef>
                        <a:spcAft>
                          <a:spcPts val="0"/>
                        </a:spcAft>
                        <a:buNone/>
                      </a:pPr>
                      <a:r>
                        <a:rPr lang="en-US" sz="900" b="0" u="none" strike="noStrike" cap="none">
                          <a:solidFill>
                            <a:schemeClr val="dk1"/>
                          </a:solidFill>
                        </a:rPr>
                        <a:t>1- Open URL </a:t>
                      </a:r>
                      <a:r>
                        <a:rPr lang="en-US" sz="900" b="0" u="sng" strike="noStrike" cap="none">
                          <a:solidFill>
                            <a:schemeClr val="hlink"/>
                          </a:solidFill>
                          <a:hlinkClick r:id="rId3"/>
                        </a:rPr>
                        <a:t>https://www.amazon.eg/</a:t>
                      </a:r>
                      <a:br>
                        <a:rPr lang="en-US" sz="900" b="0" u="none" strike="noStrike" cap="none">
                          <a:solidFill>
                            <a:schemeClr val="dk1"/>
                          </a:solidFill>
                        </a:rPr>
                      </a:br>
                      <a:r>
                        <a:rPr lang="en-US" sz="900" b="0" u="none" strike="noStrike" cap="none">
                          <a:solidFill>
                            <a:schemeClr val="dk1"/>
                          </a:solidFill>
                        </a:rPr>
                        <a:t>2- Click on "My Account &amp; " link at the "Header"</a:t>
                      </a:r>
                      <a:br>
                        <a:rPr lang="en-US" sz="900" b="0" u="none" strike="noStrike" cap="none">
                          <a:solidFill>
                            <a:schemeClr val="dk1"/>
                          </a:solidFill>
                        </a:rPr>
                      </a:br>
                      <a:r>
                        <a:rPr lang="en-US" sz="900" b="0" u="none" strike="noStrike" cap="none">
                          <a:solidFill>
                            <a:schemeClr val="dk1"/>
                          </a:solidFill>
                        </a:rPr>
                        <a:t>3- Write on the email field wrong input (eg: Test123)</a:t>
                      </a:r>
                      <a:br>
                        <a:rPr lang="en-US" sz="900" b="0" u="none" strike="noStrike" cap="none">
                          <a:solidFill>
                            <a:schemeClr val="dk1"/>
                          </a:solidFill>
                        </a:rPr>
                      </a:br>
                      <a:r>
                        <a:rPr lang="en-US" sz="900" b="0" u="none" strike="noStrike" cap="none">
                          <a:solidFill>
                            <a:schemeClr val="dk1"/>
                          </a:solidFill>
                        </a:rPr>
                        <a:t>4- Click on "Continue" button </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The Registration/Sign in process stops</a:t>
                      </a:r>
                      <a:br>
                        <a:rPr lang="en-US" sz="900" b="0" u="none" strike="noStrike" cap="none">
                          <a:solidFill>
                            <a:schemeClr val="dk1"/>
                          </a:solidFill>
                        </a:rPr>
                      </a:br>
                      <a:r>
                        <a:rPr lang="en-US" sz="900" b="0" u="none" strike="noStrike" cap="none">
                          <a:solidFill>
                            <a:schemeClr val="dk1"/>
                          </a:solidFill>
                        </a:rPr>
                        <a:t>and Red Rectangle appeared around</a:t>
                      </a:r>
                      <a:br>
                        <a:rPr lang="en-US" sz="900" b="0" u="none" strike="noStrike" cap="none">
                          <a:solidFill>
                            <a:schemeClr val="dk1"/>
                          </a:solidFill>
                        </a:rPr>
                      </a:br>
                      <a:r>
                        <a:rPr lang="en-US" sz="900" b="0" u="none" strike="noStrike" cap="none">
                          <a:solidFill>
                            <a:schemeClr val="dk1"/>
                          </a:solidFill>
                        </a:rPr>
                        <a:t>the email field</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It works as expected</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Pass</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r h="608575">
                <a:tc>
                  <a:txBody>
                    <a:bodyPr/>
                    <a:lstStyle/>
                    <a:p>
                      <a:pPr marL="0" marR="0" lvl="0" indent="0" algn="ctr" rtl="0">
                        <a:spcBef>
                          <a:spcPts val="0"/>
                        </a:spcBef>
                        <a:spcAft>
                          <a:spcPts val="0"/>
                        </a:spcAft>
                        <a:buNone/>
                      </a:pPr>
                      <a:r>
                        <a:rPr lang="en-US" sz="900" b="0" u="none" strike="noStrike" cap="none">
                          <a:solidFill>
                            <a:schemeClr val="dk1"/>
                          </a:solidFill>
                        </a:rPr>
                        <a:t>register-003</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the user proceed to the</a:t>
                      </a:r>
                      <a:br>
                        <a:rPr lang="en-US" sz="900" b="0" u="none" strike="noStrike" cap="none">
                          <a:solidFill>
                            <a:schemeClr val="dk1"/>
                          </a:solidFill>
                        </a:rPr>
                      </a:br>
                      <a:r>
                        <a:rPr lang="en-US" sz="900" b="0" u="none" strike="noStrike" cap="none">
                          <a:solidFill>
                            <a:schemeClr val="dk1"/>
                          </a:solidFill>
                        </a:rPr>
                        <a:t>next layer of Registration</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valid email structure</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l" rtl="0">
                        <a:spcBef>
                          <a:spcPts val="0"/>
                        </a:spcBef>
                        <a:spcAft>
                          <a:spcPts val="0"/>
                        </a:spcAft>
                        <a:buNone/>
                      </a:pPr>
                      <a:r>
                        <a:rPr lang="en-US" sz="900" b="0" u="none" strike="noStrike" cap="none">
                          <a:solidFill>
                            <a:schemeClr val="dk1"/>
                          </a:solidFill>
                        </a:rPr>
                        <a:t>1- Open URL </a:t>
                      </a:r>
                      <a:r>
                        <a:rPr lang="en-US" sz="900" b="0" u="sng" strike="noStrike" cap="none">
                          <a:solidFill>
                            <a:schemeClr val="hlink"/>
                          </a:solidFill>
                          <a:hlinkClick r:id="rId3"/>
                        </a:rPr>
                        <a:t>https://www.amazon.eg/</a:t>
                      </a:r>
                      <a:br>
                        <a:rPr lang="en-US" sz="900" b="0" u="none" strike="noStrike" cap="none">
                          <a:solidFill>
                            <a:schemeClr val="dk1"/>
                          </a:solidFill>
                        </a:rPr>
                      </a:br>
                      <a:r>
                        <a:rPr lang="en-US" sz="900" b="0" u="none" strike="noStrike" cap="none">
                          <a:solidFill>
                            <a:schemeClr val="dk1"/>
                          </a:solidFill>
                        </a:rPr>
                        <a:t>2- Click on "My Account &amp; " link at the "Header"</a:t>
                      </a:r>
                      <a:br>
                        <a:rPr lang="en-US" sz="900" b="0" u="none" strike="noStrike" cap="none">
                          <a:solidFill>
                            <a:schemeClr val="dk1"/>
                          </a:solidFill>
                        </a:rPr>
                      </a:br>
                      <a:r>
                        <a:rPr lang="en-US" sz="900" b="0" u="none" strike="noStrike" cap="none">
                          <a:solidFill>
                            <a:schemeClr val="dk1"/>
                          </a:solidFill>
                        </a:rPr>
                        <a:t>3- Write on the email field valid input (eg: abc.ABC234@gmail.com)</a:t>
                      </a:r>
                      <a:br>
                        <a:rPr lang="en-US" sz="900" b="0" u="none" strike="noStrike" cap="none">
                          <a:solidFill>
                            <a:schemeClr val="dk1"/>
                          </a:solidFill>
                        </a:rPr>
                      </a:br>
                      <a:r>
                        <a:rPr lang="en-US" sz="900" b="0" u="none" strike="noStrike" cap="none">
                          <a:solidFill>
                            <a:schemeClr val="dk1"/>
                          </a:solidFill>
                        </a:rPr>
                        <a:t>4- Click on "Continue" button </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email input</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The user should proceed to the next page</a:t>
                      </a:r>
                      <a:br>
                        <a:rPr lang="en-US" sz="900" b="0" u="none" strike="noStrike" cap="none">
                          <a:solidFill>
                            <a:schemeClr val="dk1"/>
                          </a:solidFill>
                        </a:rPr>
                      </a:br>
                      <a:r>
                        <a:rPr lang="en-US" sz="900" b="0" u="none" strike="noStrike" cap="none">
                          <a:solidFill>
                            <a:schemeClr val="dk1"/>
                          </a:solidFill>
                        </a:rPr>
                        <a:t>that has title</a:t>
                      </a:r>
                      <a:br>
                        <a:rPr lang="en-US" sz="900" b="0" u="none" strike="noStrike" cap="none">
                          <a:solidFill>
                            <a:schemeClr val="dk1"/>
                          </a:solidFill>
                        </a:rPr>
                      </a:br>
                      <a:r>
                        <a:rPr lang="en-US" sz="900" b="0" u="none" strike="noStrike" cap="none">
                          <a:solidFill>
                            <a:schemeClr val="dk1"/>
                          </a:solidFill>
                        </a:rPr>
                        <a:t>"Looks like you're new to Amazon"</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The red rectangle appeares not only after</a:t>
                      </a:r>
                      <a:br>
                        <a:rPr lang="en-US" sz="900" b="0" u="none" strike="noStrike" cap="none">
                          <a:solidFill>
                            <a:schemeClr val="dk1"/>
                          </a:solidFill>
                        </a:rPr>
                      </a:br>
                      <a:r>
                        <a:rPr lang="en-US" sz="900" b="0" u="none" strike="noStrike" cap="none">
                          <a:solidFill>
                            <a:schemeClr val="dk1"/>
                          </a:solidFill>
                        </a:rPr>
                        <a:t>wrong inputs but Also, </a:t>
                      </a:r>
                      <a:br>
                        <a:rPr lang="en-US" sz="900" b="0" u="none" strike="noStrike" cap="none">
                          <a:solidFill>
                            <a:schemeClr val="dk1"/>
                          </a:solidFill>
                        </a:rPr>
                      </a:br>
                      <a:r>
                        <a:rPr lang="en-US" sz="900" b="0" u="none" strike="noStrike" cap="none">
                          <a:solidFill>
                            <a:schemeClr val="dk1"/>
                          </a:solidFill>
                        </a:rPr>
                        <a:t>after clicking on "Continue" button</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Pass</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3"/>
                  </a:ext>
                </a:extLst>
              </a:tr>
              <a:tr h="608575">
                <a:tc>
                  <a:txBody>
                    <a:bodyPr/>
                    <a:lstStyle/>
                    <a:p>
                      <a:pPr marL="0" marR="0" lvl="0" indent="0" algn="ctr" rtl="0">
                        <a:spcBef>
                          <a:spcPts val="0"/>
                        </a:spcBef>
                        <a:spcAft>
                          <a:spcPts val="0"/>
                        </a:spcAft>
                        <a:buNone/>
                      </a:pPr>
                      <a:r>
                        <a:rPr lang="en-US" sz="900" b="0" u="none" strike="noStrike" cap="none">
                          <a:solidFill>
                            <a:schemeClr val="dk1"/>
                          </a:solidFill>
                        </a:rPr>
                        <a:t>register-004</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If new visitor Email, </a:t>
                      </a:r>
                      <a:br>
                        <a:rPr lang="en-US" sz="900" b="0" u="none" strike="noStrike" cap="none">
                          <a:solidFill>
                            <a:schemeClr val="dk1"/>
                          </a:solidFill>
                        </a:rPr>
                      </a:br>
                      <a:r>
                        <a:rPr lang="en-US" sz="900" b="0" u="none" strike="noStrike" cap="none">
                          <a:solidFill>
                            <a:schemeClr val="dk1"/>
                          </a:solidFill>
                        </a:rPr>
                        <a:t>The Register page will open</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valid email structure</a:t>
                      </a:r>
                      <a:br>
                        <a:rPr lang="en-US" sz="900" b="0" u="none" strike="noStrike" cap="none">
                          <a:solidFill>
                            <a:schemeClr val="dk1"/>
                          </a:solidFill>
                        </a:rPr>
                      </a:br>
                      <a:r>
                        <a:rPr lang="en-US" sz="900" b="0" u="none" strike="noStrike" cap="none">
                          <a:solidFill>
                            <a:schemeClr val="dk1"/>
                          </a:solidFill>
                        </a:rPr>
                        <a:t>and new E-mail</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l" rtl="0">
                        <a:spcBef>
                          <a:spcPts val="0"/>
                        </a:spcBef>
                        <a:spcAft>
                          <a:spcPts val="0"/>
                        </a:spcAft>
                        <a:buNone/>
                      </a:pPr>
                      <a:r>
                        <a:rPr lang="en-US" sz="900" b="0" u="none" strike="noStrike" cap="none">
                          <a:solidFill>
                            <a:schemeClr val="dk1"/>
                          </a:solidFill>
                        </a:rPr>
                        <a:t>1- Open URL </a:t>
                      </a:r>
                      <a:r>
                        <a:rPr lang="en-US" sz="900" b="0" u="sng" strike="noStrike" cap="none">
                          <a:solidFill>
                            <a:schemeClr val="hlink"/>
                          </a:solidFill>
                          <a:hlinkClick r:id="rId3"/>
                        </a:rPr>
                        <a:t>https://www.amazon.eg/</a:t>
                      </a:r>
                      <a:br>
                        <a:rPr lang="en-US" sz="900" b="0" u="none" strike="noStrike" cap="none">
                          <a:solidFill>
                            <a:schemeClr val="dk1"/>
                          </a:solidFill>
                        </a:rPr>
                      </a:br>
                      <a:r>
                        <a:rPr lang="en-US" sz="900" b="0" u="none" strike="noStrike" cap="none">
                          <a:solidFill>
                            <a:schemeClr val="dk1"/>
                          </a:solidFill>
                        </a:rPr>
                        <a:t>2- Click on "My Account &amp; " link at the "Header"</a:t>
                      </a:r>
                      <a:br>
                        <a:rPr lang="en-US" sz="900" b="0" u="none" strike="noStrike" cap="none">
                          <a:solidFill>
                            <a:schemeClr val="dk1"/>
                          </a:solidFill>
                        </a:rPr>
                      </a:br>
                      <a:r>
                        <a:rPr lang="en-US" sz="900" b="0" u="none" strike="noStrike" cap="none">
                          <a:solidFill>
                            <a:schemeClr val="dk1"/>
                          </a:solidFill>
                        </a:rPr>
                        <a:t>3- Write on the email field valid input (eg: abc.ABC234@gmail.com)</a:t>
                      </a:r>
                      <a:br>
                        <a:rPr lang="en-US" sz="900" b="0" u="none" strike="noStrike" cap="none">
                          <a:solidFill>
                            <a:schemeClr val="dk1"/>
                          </a:solidFill>
                        </a:rPr>
                      </a:br>
                      <a:r>
                        <a:rPr lang="en-US" sz="900" b="0" u="none" strike="noStrike" cap="none">
                          <a:solidFill>
                            <a:schemeClr val="dk1"/>
                          </a:solidFill>
                        </a:rPr>
                        <a:t>4- Click on "Continue" button </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email input</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After valid New Register in the system</a:t>
                      </a:r>
                      <a:br>
                        <a:rPr lang="en-US" sz="900" b="0" u="none" strike="noStrike" cap="none">
                          <a:solidFill>
                            <a:schemeClr val="dk1"/>
                          </a:solidFill>
                        </a:rPr>
                      </a:br>
                      <a:r>
                        <a:rPr lang="en-US" sz="900" b="0" u="none" strike="noStrike" cap="none">
                          <a:solidFill>
                            <a:schemeClr val="dk1"/>
                          </a:solidFill>
                        </a:rPr>
                        <a:t>the Register Form will open</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It works as expected</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Pass</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4"/>
                  </a:ext>
                </a:extLst>
              </a:tr>
              <a:tr h="842275">
                <a:tc>
                  <a:txBody>
                    <a:bodyPr/>
                    <a:lstStyle/>
                    <a:p>
                      <a:pPr marL="0" marR="0" lvl="0" indent="0" algn="ctr" rtl="0">
                        <a:spcBef>
                          <a:spcPts val="0"/>
                        </a:spcBef>
                        <a:spcAft>
                          <a:spcPts val="0"/>
                        </a:spcAft>
                        <a:buNone/>
                      </a:pPr>
                      <a:r>
                        <a:rPr lang="en-US" sz="900" b="0" u="none" strike="noStrike" cap="none">
                          <a:solidFill>
                            <a:schemeClr val="dk1"/>
                          </a:solidFill>
                        </a:rPr>
                        <a:t>register-005</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red rectangles around all empty fields</a:t>
                      </a:r>
                      <a:br>
                        <a:rPr lang="en-US" sz="900" b="0" u="none" strike="noStrike" cap="none">
                          <a:solidFill>
                            <a:schemeClr val="dk1"/>
                          </a:solidFill>
                        </a:rPr>
                      </a:br>
                      <a:r>
                        <a:rPr lang="en-US" sz="900" b="0" u="none" strike="noStrike" cap="none">
                          <a:solidFill>
                            <a:schemeClr val="dk1"/>
                          </a:solidFill>
                        </a:rPr>
                        <a:t>after clicking on "Verify Mobile number"</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new Registered user</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l" rtl="0">
                        <a:spcBef>
                          <a:spcPts val="0"/>
                        </a:spcBef>
                        <a:spcAft>
                          <a:spcPts val="0"/>
                        </a:spcAft>
                        <a:buNone/>
                      </a:pPr>
                      <a:r>
                        <a:rPr lang="en-US" sz="900" b="0" u="none" strike="noStrike" cap="none">
                          <a:solidFill>
                            <a:schemeClr val="dk1"/>
                          </a:solidFill>
                        </a:rPr>
                        <a:t>1- Open URL </a:t>
                      </a:r>
                      <a:r>
                        <a:rPr lang="en-US" sz="900" b="0" u="sng" strike="noStrike" cap="none">
                          <a:solidFill>
                            <a:schemeClr val="hlink"/>
                          </a:solidFill>
                          <a:hlinkClick r:id="rId3"/>
                        </a:rPr>
                        <a:t>https://www.amazon.eg/</a:t>
                      </a:r>
                      <a:br>
                        <a:rPr lang="en-US" sz="900" b="0" u="none" strike="noStrike" cap="none">
                          <a:solidFill>
                            <a:schemeClr val="dk1"/>
                          </a:solidFill>
                        </a:rPr>
                      </a:br>
                      <a:r>
                        <a:rPr lang="en-US" sz="900" b="0" u="none" strike="noStrike" cap="none">
                          <a:solidFill>
                            <a:schemeClr val="dk1"/>
                          </a:solidFill>
                        </a:rPr>
                        <a:t>2- Click on "My Account &amp; " link at the "Header"</a:t>
                      </a:r>
                      <a:br>
                        <a:rPr lang="en-US" sz="900" b="0" u="none" strike="noStrike" cap="none">
                          <a:solidFill>
                            <a:schemeClr val="dk1"/>
                          </a:solidFill>
                        </a:rPr>
                      </a:br>
                      <a:r>
                        <a:rPr lang="en-US" sz="900" b="0" u="none" strike="noStrike" cap="none">
                          <a:solidFill>
                            <a:schemeClr val="dk1"/>
                          </a:solidFill>
                        </a:rPr>
                        <a:t>3- Write on the email field valid input (eg: abc.ABC234@gmail.com)</a:t>
                      </a:r>
                      <a:br>
                        <a:rPr lang="en-US" sz="900" b="0" u="none" strike="noStrike" cap="none">
                          <a:solidFill>
                            <a:schemeClr val="dk1"/>
                          </a:solidFill>
                        </a:rPr>
                      </a:br>
                      <a:r>
                        <a:rPr lang="en-US" sz="900" b="0" u="none" strike="noStrike" cap="none">
                          <a:solidFill>
                            <a:schemeClr val="dk1"/>
                          </a:solidFill>
                        </a:rPr>
                        <a:t>4- Click on "Continue" button </a:t>
                      </a:r>
                      <a:br>
                        <a:rPr lang="en-US" sz="900" b="0" u="none" strike="noStrike" cap="none">
                          <a:solidFill>
                            <a:schemeClr val="dk1"/>
                          </a:solidFill>
                        </a:rPr>
                      </a:br>
                      <a:r>
                        <a:rPr lang="en-US" sz="900" b="0" u="none" strike="noStrike" cap="none">
                          <a:solidFill>
                            <a:schemeClr val="dk1"/>
                          </a:solidFill>
                        </a:rPr>
                        <a:t>5- Click on "Proceed to create an account" button</a:t>
                      </a:r>
                      <a:br>
                        <a:rPr lang="en-US" sz="900" b="0" u="none" strike="noStrike" cap="none">
                          <a:solidFill>
                            <a:schemeClr val="dk1"/>
                          </a:solidFill>
                        </a:rPr>
                      </a:br>
                      <a:r>
                        <a:rPr lang="en-US" sz="900" b="0" u="none" strike="noStrike" cap="none">
                          <a:solidFill>
                            <a:schemeClr val="dk1"/>
                          </a:solidFill>
                        </a:rPr>
                        <a:t>6- Click on "Verify mobile number" button</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Form inputs</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All fields surrounded by</a:t>
                      </a:r>
                      <a:br>
                        <a:rPr lang="en-US" sz="900" b="0" u="none" strike="noStrike" cap="none">
                          <a:solidFill>
                            <a:schemeClr val="dk1"/>
                          </a:solidFill>
                        </a:rPr>
                      </a:br>
                      <a:r>
                        <a:rPr lang="en-US" sz="900" b="0" u="none" strike="noStrike" cap="none">
                          <a:solidFill>
                            <a:schemeClr val="dk1"/>
                          </a:solidFill>
                        </a:rPr>
                        <a:t>Red Rectangle</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It works as expected</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rPr>
                        <a:t>Pass</a:t>
                      </a: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40"/>
        <p:cNvGrpSpPr/>
        <p:nvPr/>
      </p:nvGrpSpPr>
      <p:grpSpPr>
        <a:xfrm>
          <a:off x="0" y="0"/>
          <a:ext cx="0" cy="0"/>
          <a:chOff x="0" y="0"/>
          <a:chExt cx="0" cy="0"/>
        </a:xfrm>
      </p:grpSpPr>
      <p:sp>
        <p:nvSpPr>
          <p:cNvPr id="741" name="Google Shape;741;p96"/>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“GET” List of Books</a:t>
            </a:r>
            <a:endParaRPr/>
          </a:p>
        </p:txBody>
      </p:sp>
      <p:pic>
        <p:nvPicPr>
          <p:cNvPr id="742" name="Google Shape;742;p96" title="2025-04-17 11_27_13-NVIDIA GeForce Overlay.jpg"/>
          <p:cNvPicPr preferRelativeResize="0"/>
          <p:nvPr/>
        </p:nvPicPr>
        <p:blipFill rotWithShape="1">
          <a:blip r:embed="rId3">
            <a:alphaModFix/>
          </a:blip>
          <a:srcRect/>
          <a:stretch/>
        </p:blipFill>
        <p:spPr>
          <a:xfrm>
            <a:off x="433431" y="549900"/>
            <a:ext cx="11134295" cy="6263050"/>
          </a:xfrm>
          <a:prstGeom prst="rect">
            <a:avLst/>
          </a:prstGeom>
          <a:noFill/>
          <a:ln>
            <a:noFill/>
          </a:ln>
        </p:spPr>
      </p:pic>
      <p:pic>
        <p:nvPicPr>
          <p:cNvPr id="743" name="Google Shape;743;p96"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48"/>
        <p:cNvGrpSpPr/>
        <p:nvPr/>
      </p:nvGrpSpPr>
      <p:grpSpPr>
        <a:xfrm>
          <a:off x="0" y="0"/>
          <a:ext cx="0" cy="0"/>
          <a:chOff x="0" y="0"/>
          <a:chExt cx="0" cy="0"/>
        </a:xfrm>
      </p:grpSpPr>
      <p:sp>
        <p:nvSpPr>
          <p:cNvPr id="749" name="Google Shape;749;p97"/>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“GET” Get a Single Book</a:t>
            </a:r>
            <a:endParaRPr/>
          </a:p>
        </p:txBody>
      </p:sp>
      <p:pic>
        <p:nvPicPr>
          <p:cNvPr id="750" name="Google Shape;750;p97" title="2025-04-17 11_29_46-NVIDIA GeForce Overlay.jpg"/>
          <p:cNvPicPr preferRelativeResize="0"/>
          <p:nvPr/>
        </p:nvPicPr>
        <p:blipFill rotWithShape="1">
          <a:blip r:embed="rId3">
            <a:alphaModFix/>
          </a:blip>
          <a:srcRect/>
          <a:stretch/>
        </p:blipFill>
        <p:spPr>
          <a:xfrm>
            <a:off x="433431" y="549900"/>
            <a:ext cx="11134295" cy="6263050"/>
          </a:xfrm>
          <a:prstGeom prst="rect">
            <a:avLst/>
          </a:prstGeom>
          <a:noFill/>
          <a:ln>
            <a:noFill/>
          </a:ln>
        </p:spPr>
      </p:pic>
      <p:pic>
        <p:nvPicPr>
          <p:cNvPr id="751" name="Google Shape;751;p97"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56"/>
        <p:cNvGrpSpPr/>
        <p:nvPr/>
      </p:nvGrpSpPr>
      <p:grpSpPr>
        <a:xfrm>
          <a:off x="0" y="0"/>
          <a:ext cx="0" cy="0"/>
          <a:chOff x="0" y="0"/>
          <a:chExt cx="0" cy="0"/>
        </a:xfrm>
      </p:grpSpPr>
      <p:sp>
        <p:nvSpPr>
          <p:cNvPr id="757" name="Google Shape;757;p98"/>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“POST” API Client</a:t>
            </a:r>
            <a:endParaRPr/>
          </a:p>
        </p:txBody>
      </p:sp>
      <p:pic>
        <p:nvPicPr>
          <p:cNvPr id="758" name="Google Shape;758;p98" title="2025-04-17 11_33_49-NVIDIA GeForce Overlay.jpg"/>
          <p:cNvPicPr preferRelativeResize="0"/>
          <p:nvPr/>
        </p:nvPicPr>
        <p:blipFill rotWithShape="1">
          <a:blip r:embed="rId3">
            <a:alphaModFix/>
          </a:blip>
          <a:srcRect/>
          <a:stretch/>
        </p:blipFill>
        <p:spPr>
          <a:xfrm>
            <a:off x="433425" y="549900"/>
            <a:ext cx="11134300" cy="6263050"/>
          </a:xfrm>
          <a:prstGeom prst="rect">
            <a:avLst/>
          </a:prstGeom>
          <a:noFill/>
          <a:ln>
            <a:noFill/>
          </a:ln>
        </p:spPr>
      </p:pic>
      <p:pic>
        <p:nvPicPr>
          <p:cNvPr id="759" name="Google Shape;759;p98"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64"/>
        <p:cNvGrpSpPr/>
        <p:nvPr/>
      </p:nvGrpSpPr>
      <p:grpSpPr>
        <a:xfrm>
          <a:off x="0" y="0"/>
          <a:ext cx="0" cy="0"/>
          <a:chOff x="0" y="0"/>
          <a:chExt cx="0" cy="0"/>
        </a:xfrm>
      </p:grpSpPr>
      <p:sp>
        <p:nvSpPr>
          <p:cNvPr id="765" name="Google Shape;765;p99"/>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Parent Collection Authorization</a:t>
            </a:r>
            <a:endParaRPr/>
          </a:p>
        </p:txBody>
      </p:sp>
      <p:pic>
        <p:nvPicPr>
          <p:cNvPr id="766" name="Google Shape;766;p99" title="2025-04-17 11_34_48-NVIDIA GeForce Overlay.jpg"/>
          <p:cNvPicPr preferRelativeResize="0"/>
          <p:nvPr/>
        </p:nvPicPr>
        <p:blipFill rotWithShape="1">
          <a:blip r:embed="rId3">
            <a:alphaModFix/>
          </a:blip>
          <a:srcRect/>
          <a:stretch/>
        </p:blipFill>
        <p:spPr>
          <a:xfrm>
            <a:off x="433431" y="549900"/>
            <a:ext cx="11134295" cy="6263050"/>
          </a:xfrm>
          <a:prstGeom prst="rect">
            <a:avLst/>
          </a:prstGeom>
          <a:noFill/>
          <a:ln>
            <a:noFill/>
          </a:ln>
        </p:spPr>
      </p:pic>
      <p:pic>
        <p:nvPicPr>
          <p:cNvPr id="767" name="Google Shape;767;p99"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72"/>
        <p:cNvGrpSpPr/>
        <p:nvPr/>
      </p:nvGrpSpPr>
      <p:grpSpPr>
        <a:xfrm>
          <a:off x="0" y="0"/>
          <a:ext cx="0" cy="0"/>
          <a:chOff x="0" y="0"/>
          <a:chExt cx="0" cy="0"/>
        </a:xfrm>
      </p:grpSpPr>
      <p:sp>
        <p:nvSpPr>
          <p:cNvPr id="773" name="Google Shape;773;p100"/>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“POST” Submit an Order</a:t>
            </a:r>
            <a:endParaRPr/>
          </a:p>
        </p:txBody>
      </p:sp>
      <p:pic>
        <p:nvPicPr>
          <p:cNvPr id="774" name="Google Shape;774;p100" title="2025-04-17 11_40_49-NVIDIA GeForce Overlay.jpg"/>
          <p:cNvPicPr preferRelativeResize="0"/>
          <p:nvPr/>
        </p:nvPicPr>
        <p:blipFill rotWithShape="1">
          <a:blip r:embed="rId3">
            <a:alphaModFix/>
          </a:blip>
          <a:srcRect l="-3400" t="-2889" r="3400" b="2890"/>
          <a:stretch/>
        </p:blipFill>
        <p:spPr>
          <a:xfrm>
            <a:off x="313759" y="274950"/>
            <a:ext cx="11214392" cy="6308099"/>
          </a:xfrm>
          <a:prstGeom prst="rect">
            <a:avLst/>
          </a:prstGeom>
          <a:noFill/>
          <a:ln>
            <a:noFill/>
          </a:ln>
        </p:spPr>
      </p:pic>
      <p:pic>
        <p:nvPicPr>
          <p:cNvPr id="775" name="Google Shape;775;p100"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80"/>
        <p:cNvGrpSpPr/>
        <p:nvPr/>
      </p:nvGrpSpPr>
      <p:grpSpPr>
        <a:xfrm>
          <a:off x="0" y="0"/>
          <a:ext cx="0" cy="0"/>
          <a:chOff x="0" y="0"/>
          <a:chExt cx="0" cy="0"/>
        </a:xfrm>
      </p:grpSpPr>
      <p:sp>
        <p:nvSpPr>
          <p:cNvPr id="781" name="Google Shape;781;p101"/>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“GET” Get all Orders</a:t>
            </a:r>
            <a:endParaRPr/>
          </a:p>
        </p:txBody>
      </p:sp>
      <p:pic>
        <p:nvPicPr>
          <p:cNvPr id="782" name="Google Shape;782;p101" title="2025-04-17 11_42_19-NVIDIA GeForce Overlay.jpg"/>
          <p:cNvPicPr preferRelativeResize="0"/>
          <p:nvPr/>
        </p:nvPicPr>
        <p:blipFill rotWithShape="1">
          <a:blip r:embed="rId3">
            <a:alphaModFix/>
          </a:blip>
          <a:srcRect/>
          <a:stretch/>
        </p:blipFill>
        <p:spPr>
          <a:xfrm>
            <a:off x="488809" y="549900"/>
            <a:ext cx="11214392" cy="6308099"/>
          </a:xfrm>
          <a:prstGeom prst="rect">
            <a:avLst/>
          </a:prstGeom>
          <a:noFill/>
          <a:ln>
            <a:noFill/>
          </a:ln>
        </p:spPr>
      </p:pic>
      <p:pic>
        <p:nvPicPr>
          <p:cNvPr id="783" name="Google Shape;783;p101"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88"/>
        <p:cNvGrpSpPr/>
        <p:nvPr/>
      </p:nvGrpSpPr>
      <p:grpSpPr>
        <a:xfrm>
          <a:off x="0" y="0"/>
          <a:ext cx="0" cy="0"/>
          <a:chOff x="0" y="0"/>
          <a:chExt cx="0" cy="0"/>
        </a:xfrm>
      </p:grpSpPr>
      <p:sp>
        <p:nvSpPr>
          <p:cNvPr id="789" name="Google Shape;789;p102"/>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“GET” Get an Order</a:t>
            </a:r>
            <a:endParaRPr/>
          </a:p>
        </p:txBody>
      </p:sp>
      <p:pic>
        <p:nvPicPr>
          <p:cNvPr id="790" name="Google Shape;790;p102" title="2025-04-17 11_43_37-NVIDIA GeForce Overlay.jpg"/>
          <p:cNvPicPr preferRelativeResize="0"/>
          <p:nvPr/>
        </p:nvPicPr>
        <p:blipFill rotWithShape="1">
          <a:blip r:embed="rId3">
            <a:alphaModFix/>
          </a:blip>
          <a:srcRect/>
          <a:stretch/>
        </p:blipFill>
        <p:spPr>
          <a:xfrm>
            <a:off x="488809" y="549900"/>
            <a:ext cx="11214392" cy="6308099"/>
          </a:xfrm>
          <a:prstGeom prst="rect">
            <a:avLst/>
          </a:prstGeom>
          <a:noFill/>
          <a:ln>
            <a:noFill/>
          </a:ln>
        </p:spPr>
      </p:pic>
      <p:pic>
        <p:nvPicPr>
          <p:cNvPr id="791" name="Google Shape;791;p102"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796"/>
        <p:cNvGrpSpPr/>
        <p:nvPr/>
      </p:nvGrpSpPr>
      <p:grpSpPr>
        <a:xfrm>
          <a:off x="0" y="0"/>
          <a:ext cx="0" cy="0"/>
          <a:chOff x="0" y="0"/>
          <a:chExt cx="0" cy="0"/>
        </a:xfrm>
      </p:grpSpPr>
      <p:sp>
        <p:nvSpPr>
          <p:cNvPr id="797" name="Google Shape;797;p103"/>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“PATCH” Update an Order (BODY)</a:t>
            </a:r>
            <a:endParaRPr/>
          </a:p>
        </p:txBody>
      </p:sp>
      <p:pic>
        <p:nvPicPr>
          <p:cNvPr id="798" name="Google Shape;798;p103" title="2025-04-17 11_46_03-NVIDIA GeForce Overlay.jpg"/>
          <p:cNvPicPr preferRelativeResize="0"/>
          <p:nvPr/>
        </p:nvPicPr>
        <p:blipFill rotWithShape="1">
          <a:blip r:embed="rId3">
            <a:alphaModFix/>
          </a:blip>
          <a:srcRect/>
          <a:stretch/>
        </p:blipFill>
        <p:spPr>
          <a:xfrm>
            <a:off x="488809" y="549900"/>
            <a:ext cx="11214392" cy="6308099"/>
          </a:xfrm>
          <a:prstGeom prst="rect">
            <a:avLst/>
          </a:prstGeom>
          <a:noFill/>
          <a:ln>
            <a:noFill/>
          </a:ln>
        </p:spPr>
      </p:pic>
      <p:pic>
        <p:nvPicPr>
          <p:cNvPr id="799" name="Google Shape;799;p103"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804"/>
        <p:cNvGrpSpPr/>
        <p:nvPr/>
      </p:nvGrpSpPr>
      <p:grpSpPr>
        <a:xfrm>
          <a:off x="0" y="0"/>
          <a:ext cx="0" cy="0"/>
          <a:chOff x="0" y="0"/>
          <a:chExt cx="0" cy="0"/>
        </a:xfrm>
      </p:grpSpPr>
      <p:sp>
        <p:nvSpPr>
          <p:cNvPr id="805" name="Google Shape;805;p104"/>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“PATCH” Update an Order</a:t>
            </a:r>
            <a:endParaRPr/>
          </a:p>
        </p:txBody>
      </p:sp>
      <p:pic>
        <p:nvPicPr>
          <p:cNvPr id="806" name="Google Shape;806;p104" title="2025-04-17 11_44_32-NVIDIA GeForce Overlay.jpg"/>
          <p:cNvPicPr preferRelativeResize="0"/>
          <p:nvPr/>
        </p:nvPicPr>
        <p:blipFill rotWithShape="1">
          <a:blip r:embed="rId3">
            <a:alphaModFix/>
          </a:blip>
          <a:srcRect/>
          <a:stretch/>
        </p:blipFill>
        <p:spPr>
          <a:xfrm>
            <a:off x="488809" y="549900"/>
            <a:ext cx="11214392" cy="6308099"/>
          </a:xfrm>
          <a:prstGeom prst="rect">
            <a:avLst/>
          </a:prstGeom>
          <a:noFill/>
          <a:ln>
            <a:noFill/>
          </a:ln>
        </p:spPr>
      </p:pic>
      <p:pic>
        <p:nvPicPr>
          <p:cNvPr id="807" name="Google Shape;807;p104"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812"/>
        <p:cNvGrpSpPr/>
        <p:nvPr/>
      </p:nvGrpSpPr>
      <p:grpSpPr>
        <a:xfrm>
          <a:off x="0" y="0"/>
          <a:ext cx="0" cy="0"/>
          <a:chOff x="0" y="0"/>
          <a:chExt cx="0" cy="0"/>
        </a:xfrm>
      </p:grpSpPr>
      <p:sp>
        <p:nvSpPr>
          <p:cNvPr id="813" name="Google Shape;813;p105"/>
          <p:cNvSpPr txBox="1">
            <a:spLocks noGrp="1"/>
          </p:cNvSpPr>
          <p:nvPr>
            <p:ph type="title"/>
          </p:nvPr>
        </p:nvSpPr>
        <p:spPr>
          <a:xfrm>
            <a:off x="862825" y="0"/>
            <a:ext cx="67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“DEL” Delete an Order</a:t>
            </a:r>
            <a:endParaRPr/>
          </a:p>
        </p:txBody>
      </p:sp>
      <p:pic>
        <p:nvPicPr>
          <p:cNvPr id="814" name="Google Shape;814;p105" title="2025-04-17 11_48_04-NVIDIA GeForce Overlay.jpg"/>
          <p:cNvPicPr preferRelativeResize="0"/>
          <p:nvPr/>
        </p:nvPicPr>
        <p:blipFill rotWithShape="1">
          <a:blip r:embed="rId3">
            <a:alphaModFix/>
          </a:blip>
          <a:srcRect/>
          <a:stretch/>
        </p:blipFill>
        <p:spPr>
          <a:xfrm>
            <a:off x="488809" y="549900"/>
            <a:ext cx="11214392" cy="6308099"/>
          </a:xfrm>
          <a:prstGeom prst="rect">
            <a:avLst/>
          </a:prstGeom>
          <a:noFill/>
          <a:ln>
            <a:noFill/>
          </a:ln>
        </p:spPr>
      </p:pic>
      <p:pic>
        <p:nvPicPr>
          <p:cNvPr id="815" name="Google Shape;815;p105" title="postman-icon.png"/>
          <p:cNvPicPr preferRelativeResize="0"/>
          <p:nvPr/>
        </p:nvPicPr>
        <p:blipFill>
          <a:blip r:embed="rId4">
            <a:alphaModFix/>
          </a:blip>
          <a:stretch>
            <a:fillRect/>
          </a:stretch>
        </p:blipFill>
        <p:spPr>
          <a:xfrm>
            <a:off x="10912150" y="5715050"/>
            <a:ext cx="850500" cy="850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graphicFrame>
        <p:nvGraphicFramePr>
          <p:cNvPr id="286" name="Google Shape;286;p34"/>
          <p:cNvGraphicFramePr/>
          <p:nvPr/>
        </p:nvGraphicFramePr>
        <p:xfrm>
          <a:off x="158416" y="1168400"/>
          <a:ext cx="3000000" cy="3000000"/>
        </p:xfrm>
        <a:graphic>
          <a:graphicData uri="http://schemas.openxmlformats.org/drawingml/2006/table">
            <a:tbl>
              <a:tblPr firstRow="1" bandRow="1">
                <a:noFill/>
                <a:tableStyleId>{A6D5F48E-2B40-4A59-9BC2-3B2A72AE5AE9}</a:tableStyleId>
              </a:tblPr>
              <a:tblGrid>
                <a:gridCol w="1337600">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707200">
                  <a:extLst>
                    <a:ext uri="{9D8B030D-6E8A-4147-A177-3AD203B41FA5}">
                      <a16:colId xmlns:a16="http://schemas.microsoft.com/office/drawing/2014/main" val="20002"/>
                    </a:ext>
                  </a:extLst>
                </a:gridCol>
                <a:gridCol w="2542925">
                  <a:extLst>
                    <a:ext uri="{9D8B030D-6E8A-4147-A177-3AD203B41FA5}">
                      <a16:colId xmlns:a16="http://schemas.microsoft.com/office/drawing/2014/main" val="20003"/>
                    </a:ext>
                  </a:extLst>
                </a:gridCol>
                <a:gridCol w="674675">
                  <a:extLst>
                    <a:ext uri="{9D8B030D-6E8A-4147-A177-3AD203B41FA5}">
                      <a16:colId xmlns:a16="http://schemas.microsoft.com/office/drawing/2014/main" val="20004"/>
                    </a:ext>
                  </a:extLst>
                </a:gridCol>
                <a:gridCol w="2123725">
                  <a:extLst>
                    <a:ext uri="{9D8B030D-6E8A-4147-A177-3AD203B41FA5}">
                      <a16:colId xmlns:a16="http://schemas.microsoft.com/office/drawing/2014/main" val="20005"/>
                    </a:ext>
                  </a:extLst>
                </a:gridCol>
                <a:gridCol w="1478400">
                  <a:extLst>
                    <a:ext uri="{9D8B030D-6E8A-4147-A177-3AD203B41FA5}">
                      <a16:colId xmlns:a16="http://schemas.microsoft.com/office/drawing/2014/main" val="20006"/>
                    </a:ext>
                  </a:extLst>
                </a:gridCol>
                <a:gridCol w="598400">
                  <a:extLst>
                    <a:ext uri="{9D8B030D-6E8A-4147-A177-3AD203B41FA5}">
                      <a16:colId xmlns:a16="http://schemas.microsoft.com/office/drawing/2014/main" val="20007"/>
                    </a:ext>
                  </a:extLst>
                </a:gridCol>
                <a:gridCol w="1042300">
                  <a:extLst>
                    <a:ext uri="{9D8B030D-6E8A-4147-A177-3AD203B41FA5}">
                      <a16:colId xmlns:a16="http://schemas.microsoft.com/office/drawing/2014/main" val="20008"/>
                    </a:ext>
                  </a:extLst>
                </a:gridCol>
              </a:tblGrid>
              <a:tr h="202525">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374875">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register-006</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incorrect Egyptian number leads to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red rectangle around the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number field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new Registered user</a:t>
                      </a:r>
                      <a:endParaRPr/>
                    </a:p>
                  </a:txBody>
                  <a:tcPr marL="50800" marR="50800" marT="12700" marB="12700" anchor="ctr"/>
                </a:tc>
                <a:tc>
                  <a:txBody>
                    <a:bodyPr/>
                    <a:lstStyle/>
                    <a:p>
                      <a:pPr marL="0" marR="0" lvl="0" indent="0" algn="l"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2- Click on "My Account &amp; " link at the "Header"</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3- Write on the email field valid input (eg: abc.ABC234@gmail.com)</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4- Click on "Continue" button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5- Click on "Proceed to create an account" button</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6- Write the "1111111111" in the mobile field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7- Click on "Verify mobile number" button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Phone Number</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Red rectangle is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the incorrect number in the Phone field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is valid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and no red rectangle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Fail</a:t>
                      </a:r>
                      <a:endParaRPr/>
                    </a:p>
                  </a:txBody>
                  <a:tcPr marL="50800" marR="50800" marT="12700" marB="12700" anchor="ctr"/>
                </a:tc>
                <a:tc>
                  <a:txBody>
                    <a:bodyPr/>
                    <a:lstStyle/>
                    <a:p>
                      <a:pPr marL="0" marR="0" lvl="0" indent="0" algn="ctr" rtl="0">
                        <a:spcBef>
                          <a:spcPts val="0"/>
                        </a:spcBef>
                        <a:spcAft>
                          <a:spcPts val="0"/>
                        </a:spcAft>
                        <a:buNone/>
                      </a:pPr>
                      <a:r>
                        <a:rPr lang="en-US" sz="900" b="0" u="sng" strike="noStrike" cap="none">
                          <a:solidFill>
                            <a:schemeClr val="hlink"/>
                          </a:solidFill>
                          <a:latin typeface="Palatino Linotype"/>
                          <a:ea typeface="Palatino Linotype"/>
                          <a:cs typeface="Palatino Linotype"/>
                          <a:sym typeface="Palatino Linotype"/>
                          <a:hlinkClick r:id="rId4"/>
                        </a:rPr>
                        <a:t>Attachment</a:t>
                      </a:r>
                      <a:endParaRPr sz="900" b="0" u="sng" strike="noStrike" cap="none">
                        <a:solidFill>
                          <a:schemeClr val="dk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1"/>
                  </a:ext>
                </a:extLst>
              </a:tr>
              <a:tr h="491725">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register-007</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Numbers in the Name field leads to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red rectangle around the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field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new Registered user</a:t>
                      </a:r>
                      <a:endParaRPr/>
                    </a:p>
                  </a:txBody>
                  <a:tcPr marL="50800" marR="50800" marT="12700" marB="12700" anchor="ctr"/>
                </a:tc>
                <a:tc>
                  <a:txBody>
                    <a:bodyPr/>
                    <a:lstStyle/>
                    <a:p>
                      <a:pPr marL="0" marR="0" lvl="0" indent="0" algn="l"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2- Click on "My Account &amp; " link at the "Header"</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3- Write on the email field valid input (eg: abc.ABC234@gmail.com)</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4- Click on "Continue" button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5- Click on "Proceed to create an account" button</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6- Write the "1111111111" in the Name field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7- Click on "Verify mobile number" button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Name input</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Red rectangle is expected to be</a:t>
                      </a:r>
                      <a:br>
                        <a:rPr lang="en-US" sz="900" b="0" u="none" strike="noStrike" cap="none">
                          <a:solidFill>
                            <a:schemeClr val="dk1"/>
                          </a:solidFill>
                          <a:latin typeface="Palatino Linotype"/>
                          <a:ea typeface="Palatino Linotype"/>
                          <a:cs typeface="Palatino Linotype"/>
                          <a:sym typeface="Palatino Linotype"/>
                        </a:rPr>
                      </a:br>
                      <a:r>
                        <a:rPr lang="en-US" sz="900"/>
                        <a:t>around</a:t>
                      </a:r>
                      <a:r>
                        <a:rPr lang="en-US" sz="900" b="0" u="none" strike="noStrike" cap="none">
                          <a:solidFill>
                            <a:schemeClr val="dk1"/>
                          </a:solidFill>
                          <a:latin typeface="Palatino Linotype"/>
                          <a:ea typeface="Palatino Linotype"/>
                          <a:cs typeface="Palatino Linotype"/>
                          <a:sym typeface="Palatino Linotype"/>
                        </a:rPr>
                        <a:t> the Name field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the number input in the Name field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is valid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and no red rectangle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Fail</a:t>
                      </a:r>
                      <a:endParaRPr/>
                    </a:p>
                  </a:txBody>
                  <a:tcPr marL="50800" marR="50800" marT="12700" marB="12700" anchor="ctr"/>
                </a:tc>
                <a:tc>
                  <a:txBody>
                    <a:bodyPr/>
                    <a:lstStyle/>
                    <a:p>
                      <a:pPr marL="0" marR="0" lvl="0" indent="0" algn="ctr" rtl="0">
                        <a:spcBef>
                          <a:spcPts val="0"/>
                        </a:spcBef>
                        <a:spcAft>
                          <a:spcPts val="0"/>
                        </a:spcAft>
                        <a:buNone/>
                      </a:pPr>
                      <a:r>
                        <a:rPr lang="en-US" sz="900" b="0" u="sng" strike="noStrike" cap="none">
                          <a:solidFill>
                            <a:schemeClr val="hlink"/>
                          </a:solidFill>
                          <a:latin typeface="Palatino Linotype"/>
                          <a:ea typeface="Palatino Linotype"/>
                          <a:cs typeface="Palatino Linotype"/>
                          <a:sym typeface="Palatino Linotype"/>
                          <a:hlinkClick r:id="rId5"/>
                        </a:rPr>
                        <a:t>Attachment</a:t>
                      </a:r>
                      <a:endParaRPr sz="900" b="0" u="sng" strike="noStrike" cap="none">
                        <a:solidFill>
                          <a:schemeClr val="dk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2"/>
                  </a:ext>
                </a:extLst>
              </a:tr>
              <a:tr h="608575">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register-008</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Weak </a:t>
                      </a:r>
                      <a:r>
                        <a:rPr lang="en-US" sz="900"/>
                        <a:t>Password</a:t>
                      </a:r>
                      <a:r>
                        <a:rPr lang="en-US" sz="900" b="0" u="none" strike="noStrike" cap="none">
                          <a:solidFill>
                            <a:schemeClr val="dk1"/>
                          </a:solidFill>
                          <a:latin typeface="Palatino Linotype"/>
                          <a:ea typeface="Palatino Linotype"/>
                          <a:cs typeface="Palatino Linotype"/>
                          <a:sym typeface="Palatino Linotype"/>
                        </a:rPr>
                        <a:t> that has only numbers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and more than 6 characters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new Registered user</a:t>
                      </a:r>
                      <a:endParaRPr/>
                    </a:p>
                  </a:txBody>
                  <a:tcPr marL="50800" marR="50800" marT="12700" marB="12700" anchor="ctr"/>
                </a:tc>
                <a:tc>
                  <a:txBody>
                    <a:bodyPr/>
                    <a:lstStyle/>
                    <a:p>
                      <a:pPr marL="0" marR="0" lvl="0" indent="0" algn="l"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2- Click on "My Account &amp; " link at the "Header"</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3- Write on the email field valid input (eg: abc.ABC234@gmail.com)</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4- Click on "Continue" button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5- Click on "Proceed to create an account" button</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6- Write the "1111111111" in the Password field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7- Click on "Verify mobile number" button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Password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Red rectangle is expected to be</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around the Password field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the numbers input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and more than 6 characters is valid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in the Password field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and no red rectangle</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Fail</a:t>
                      </a:r>
                      <a:endParaRPr/>
                    </a:p>
                  </a:txBody>
                  <a:tcPr marL="50800" marR="50800" marT="12700" marB="12700" anchor="ctr"/>
                </a:tc>
                <a:tc>
                  <a:txBody>
                    <a:bodyPr/>
                    <a:lstStyle/>
                    <a:p>
                      <a:pPr marL="0" marR="0" lvl="0" indent="0" algn="ctr" rtl="0">
                        <a:spcBef>
                          <a:spcPts val="0"/>
                        </a:spcBef>
                        <a:spcAft>
                          <a:spcPts val="0"/>
                        </a:spcAft>
                        <a:buNone/>
                      </a:pPr>
                      <a:r>
                        <a:rPr lang="en-US" sz="900" b="0" u="sng" strike="noStrike" cap="none">
                          <a:solidFill>
                            <a:schemeClr val="hlink"/>
                          </a:solidFill>
                          <a:latin typeface="Palatino Linotype"/>
                          <a:ea typeface="Palatino Linotype"/>
                          <a:cs typeface="Palatino Linotype"/>
                          <a:sym typeface="Palatino Linotype"/>
                          <a:hlinkClick r:id="rId6"/>
                        </a:rPr>
                        <a:t>Attachment</a:t>
                      </a:r>
                      <a:endParaRPr sz="900" b="0" u="sng" strike="noStrike" cap="none">
                        <a:solidFill>
                          <a:schemeClr val="dk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820"/>
        <p:cNvGrpSpPr/>
        <p:nvPr/>
      </p:nvGrpSpPr>
      <p:grpSpPr>
        <a:xfrm>
          <a:off x="0" y="0"/>
          <a:ext cx="0" cy="0"/>
          <a:chOff x="0" y="0"/>
          <a:chExt cx="0" cy="0"/>
        </a:xfrm>
      </p:grpSpPr>
      <p:sp>
        <p:nvSpPr>
          <p:cNvPr id="821" name="Google Shape;821;p106"/>
          <p:cNvSpPr txBox="1">
            <a:spLocks noGrp="1"/>
          </p:cNvSpPr>
          <p:nvPr>
            <p:ph type="title"/>
          </p:nvPr>
        </p:nvSpPr>
        <p:spPr>
          <a:xfrm>
            <a:off x="862825" y="0"/>
            <a:ext cx="87006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Simple Books API Test Suites Run (VIDEO)</a:t>
            </a:r>
            <a:endParaRPr/>
          </a:p>
        </p:txBody>
      </p:sp>
      <p:pic>
        <p:nvPicPr>
          <p:cNvPr id="3" name="Api_Test_Suites_Run">
            <a:hlinkClick r:id="" action="ppaction://media"/>
            <a:extLst>
              <a:ext uri="{FF2B5EF4-FFF2-40B4-BE49-F238E27FC236}">
                <a16:creationId xmlns:a16="http://schemas.microsoft.com/office/drawing/2014/main" id="{EC4A91D5-287B-E221-18E7-61954DBFDE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5488" y="611514"/>
            <a:ext cx="11007162" cy="6191529"/>
          </a:xfrm>
          <a:prstGeom prst="rect">
            <a:avLst/>
          </a:prstGeom>
        </p:spPr>
      </p:pic>
      <p:pic>
        <p:nvPicPr>
          <p:cNvPr id="823" name="Google Shape;823;p106" title="postman-icon.png"/>
          <p:cNvPicPr preferRelativeResize="0"/>
          <p:nvPr/>
        </p:nvPicPr>
        <p:blipFill>
          <a:blip r:embed="rId6">
            <a:alphaModFix/>
          </a:blip>
          <a:stretch>
            <a:fillRect/>
          </a:stretch>
        </p:blipFill>
        <p:spPr>
          <a:xfrm>
            <a:off x="10912150" y="5715050"/>
            <a:ext cx="850500" cy="850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07"/>
          <p:cNvSpPr txBox="1">
            <a:spLocks noGrp="1"/>
          </p:cNvSpPr>
          <p:nvPr>
            <p:ph type="title"/>
          </p:nvPr>
        </p:nvSpPr>
        <p:spPr>
          <a:xfrm>
            <a:off x="0" y="304800"/>
            <a:ext cx="12192000" cy="1938300"/>
          </a:xfrm>
          <a:prstGeom prst="rect">
            <a:avLst/>
          </a:prstGeom>
          <a:noFill/>
          <a:ln>
            <a:noFill/>
          </a:ln>
        </p:spPr>
        <p:txBody>
          <a:bodyPr spcFirstLastPara="1" wrap="square" lIns="0" tIns="45700" rIns="0" bIns="0" anchor="b" anchorCtr="0">
            <a:noAutofit/>
          </a:bodyPr>
          <a:lstStyle/>
          <a:p>
            <a:pPr marL="0" lvl="0" indent="0" algn="ctr" rtl="0">
              <a:lnSpc>
                <a:spcPct val="90000"/>
              </a:lnSpc>
              <a:spcBef>
                <a:spcPts val="0"/>
              </a:spcBef>
              <a:spcAft>
                <a:spcPts val="0"/>
              </a:spcAft>
              <a:buClr>
                <a:srgbClr val="BFBFBF"/>
              </a:buClr>
              <a:buSzPts val="3600"/>
              <a:buFont typeface="Palatino Linotype"/>
              <a:buNone/>
            </a:pPr>
            <a:r>
              <a:rPr lang="en-US" sz="3600"/>
              <a:t>AUTOMATION</a:t>
            </a:r>
            <a:endParaRPr/>
          </a:p>
        </p:txBody>
      </p:sp>
      <p:sp>
        <p:nvSpPr>
          <p:cNvPr id="829" name="Google Shape;829;p107"/>
          <p:cNvSpPr txBox="1">
            <a:spLocks noGrp="1"/>
          </p:cNvSpPr>
          <p:nvPr>
            <p:ph type="subTitle" idx="1"/>
          </p:nvPr>
        </p:nvSpPr>
        <p:spPr>
          <a:xfrm>
            <a:off x="0" y="4606875"/>
            <a:ext cx="12192000" cy="16416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SzPts val="3200"/>
              <a:buNone/>
            </a:pPr>
            <a:r>
              <a:rPr lang="en-US"/>
              <a:t>FULL AUTOMATION SUITE</a:t>
            </a:r>
            <a:endParaRPr/>
          </a:p>
        </p:txBody>
      </p:sp>
      <p:sp>
        <p:nvSpPr>
          <p:cNvPr id="830" name="Google Shape;830;p107"/>
          <p:cNvSpPr txBox="1">
            <a:spLocks noGrp="1"/>
          </p:cNvSpPr>
          <p:nvPr>
            <p:ph type="sldNum" idx="4294967295"/>
          </p:nvPr>
        </p:nvSpPr>
        <p:spPr>
          <a:xfrm>
            <a:off x="9448800" y="62261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81</a:t>
            </a:fld>
            <a:endParaRPr/>
          </a:p>
        </p:txBody>
      </p:sp>
      <p:pic>
        <p:nvPicPr>
          <p:cNvPr id="831" name="Google Shape;831;p107" title="1148px-Selenium_Logo.png"/>
          <p:cNvPicPr preferRelativeResize="0"/>
          <p:nvPr/>
        </p:nvPicPr>
        <p:blipFill>
          <a:blip r:embed="rId3">
            <a:alphaModFix/>
          </a:blip>
          <a:stretch>
            <a:fillRect/>
          </a:stretch>
        </p:blipFill>
        <p:spPr>
          <a:xfrm>
            <a:off x="4546202" y="2632538"/>
            <a:ext cx="1378076" cy="1440522"/>
          </a:xfrm>
          <a:prstGeom prst="rect">
            <a:avLst/>
          </a:prstGeom>
          <a:noFill/>
          <a:ln>
            <a:noFill/>
          </a:ln>
        </p:spPr>
      </p:pic>
      <p:pic>
        <p:nvPicPr>
          <p:cNvPr id="832" name="Google Shape;832;p107" title="java-programming-language-icon.png"/>
          <p:cNvPicPr preferRelativeResize="0"/>
          <p:nvPr/>
        </p:nvPicPr>
        <p:blipFill>
          <a:blip r:embed="rId4">
            <a:alphaModFix/>
          </a:blip>
          <a:stretch>
            <a:fillRect/>
          </a:stretch>
        </p:blipFill>
        <p:spPr>
          <a:xfrm>
            <a:off x="6223150" y="2632550"/>
            <a:ext cx="1440500" cy="1440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837"/>
        <p:cNvGrpSpPr/>
        <p:nvPr/>
      </p:nvGrpSpPr>
      <p:grpSpPr>
        <a:xfrm>
          <a:off x="0" y="0"/>
          <a:ext cx="0" cy="0"/>
          <a:chOff x="0" y="0"/>
          <a:chExt cx="0" cy="0"/>
        </a:xfrm>
      </p:grpSpPr>
      <p:pic>
        <p:nvPicPr>
          <p:cNvPr id="838" name="Google Shape;838;p108" title="34.jpg"/>
          <p:cNvPicPr preferRelativeResize="0"/>
          <p:nvPr/>
        </p:nvPicPr>
        <p:blipFill>
          <a:blip r:embed="rId3">
            <a:alphaModFix/>
          </a:blip>
          <a:stretch>
            <a:fillRect/>
          </a:stretch>
        </p:blipFill>
        <p:spPr>
          <a:xfrm>
            <a:off x="0" y="898850"/>
            <a:ext cx="12192000" cy="5959151"/>
          </a:xfrm>
          <a:prstGeom prst="rect">
            <a:avLst/>
          </a:prstGeom>
          <a:noFill/>
          <a:ln>
            <a:noFill/>
          </a:ln>
        </p:spPr>
      </p:pic>
      <p:sp>
        <p:nvSpPr>
          <p:cNvPr id="839" name="Google Shape;839;p108"/>
          <p:cNvSpPr txBox="1"/>
          <p:nvPr/>
        </p:nvSpPr>
        <p:spPr>
          <a:xfrm>
            <a:off x="3324300" y="174400"/>
            <a:ext cx="55434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200">
                <a:solidFill>
                  <a:schemeClr val="lt1"/>
                </a:solidFill>
                <a:latin typeface="Palatino Linotype"/>
                <a:ea typeface="Palatino Linotype"/>
                <a:cs typeface="Palatino Linotype"/>
                <a:sym typeface="Palatino Linotype"/>
              </a:rPr>
              <a:t>Project Structure in Github</a:t>
            </a:r>
            <a:endParaRPr sz="3200">
              <a:solidFill>
                <a:schemeClr val="lt1"/>
              </a:solidFill>
              <a:latin typeface="Palatino Linotype"/>
              <a:ea typeface="Palatino Linotype"/>
              <a:cs typeface="Palatino Linotype"/>
              <a:sym typeface="Palatino Linotype"/>
            </a:endParaRPr>
          </a:p>
        </p:txBody>
      </p:sp>
      <p:pic>
        <p:nvPicPr>
          <p:cNvPr id="840" name="Google Shape;840;p108" title="1148px-Selenium_Logo.png"/>
          <p:cNvPicPr preferRelativeResize="0"/>
          <p:nvPr/>
        </p:nvPicPr>
        <p:blipFill>
          <a:blip r:embed="rId4">
            <a:alphaModFix/>
          </a:blip>
          <a:stretch>
            <a:fillRect/>
          </a:stretch>
        </p:blipFill>
        <p:spPr>
          <a:xfrm>
            <a:off x="10766151" y="5570546"/>
            <a:ext cx="977551" cy="102182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845"/>
        <p:cNvGrpSpPr/>
        <p:nvPr/>
      </p:nvGrpSpPr>
      <p:grpSpPr>
        <a:xfrm>
          <a:off x="0" y="0"/>
          <a:ext cx="0" cy="0"/>
          <a:chOff x="0" y="0"/>
          <a:chExt cx="0" cy="0"/>
        </a:xfrm>
      </p:grpSpPr>
      <p:sp>
        <p:nvSpPr>
          <p:cNvPr id="846" name="Google Shape;846;p109"/>
          <p:cNvSpPr txBox="1">
            <a:spLocks noGrp="1"/>
          </p:cNvSpPr>
          <p:nvPr>
            <p:ph type="title"/>
          </p:nvPr>
        </p:nvSpPr>
        <p:spPr>
          <a:xfrm>
            <a:off x="3321675" y="234300"/>
            <a:ext cx="55488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Project Structure in Github</a:t>
            </a:r>
            <a:endParaRPr/>
          </a:p>
        </p:txBody>
      </p:sp>
      <p:pic>
        <p:nvPicPr>
          <p:cNvPr id="847" name="Google Shape;847;p109" title="2025-04-17 00_26_08-.jpg"/>
          <p:cNvPicPr preferRelativeResize="0"/>
          <p:nvPr/>
        </p:nvPicPr>
        <p:blipFill rotWithShape="1">
          <a:blip r:embed="rId3">
            <a:alphaModFix/>
          </a:blip>
          <a:srcRect t="6575" b="6566"/>
          <a:stretch/>
        </p:blipFill>
        <p:spPr>
          <a:xfrm>
            <a:off x="0" y="901374"/>
            <a:ext cx="12192000" cy="5956623"/>
          </a:xfrm>
          <a:prstGeom prst="rect">
            <a:avLst/>
          </a:prstGeom>
          <a:noFill/>
          <a:ln>
            <a:noFill/>
          </a:ln>
        </p:spPr>
      </p:pic>
      <p:pic>
        <p:nvPicPr>
          <p:cNvPr id="848" name="Google Shape;848;p109" title="1148px-Selenium_Logo.png"/>
          <p:cNvPicPr preferRelativeResize="0"/>
          <p:nvPr/>
        </p:nvPicPr>
        <p:blipFill>
          <a:blip r:embed="rId4">
            <a:alphaModFix/>
          </a:blip>
          <a:stretch>
            <a:fillRect/>
          </a:stretch>
        </p:blipFill>
        <p:spPr>
          <a:xfrm>
            <a:off x="10766151" y="5570546"/>
            <a:ext cx="977551" cy="10218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10"/>
          <p:cNvSpPr txBox="1">
            <a:spLocks noGrp="1"/>
          </p:cNvSpPr>
          <p:nvPr>
            <p:ph type="title"/>
          </p:nvPr>
        </p:nvSpPr>
        <p:spPr>
          <a:xfrm>
            <a:off x="150025" y="115025"/>
            <a:ext cx="4409400" cy="567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Sample System Design</a:t>
            </a:r>
            <a:endParaRPr/>
          </a:p>
        </p:txBody>
      </p:sp>
      <p:sp>
        <p:nvSpPr>
          <p:cNvPr id="855" name="Google Shape;855;p110"/>
          <p:cNvSpPr/>
          <p:nvPr/>
        </p:nvSpPr>
        <p:spPr>
          <a:xfrm>
            <a:off x="9149150" y="1057675"/>
            <a:ext cx="2060700" cy="18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Palatino Linotype"/>
                <a:ea typeface="Palatino Linotype"/>
                <a:cs typeface="Palatino Linotype"/>
                <a:sym typeface="Palatino Linotype"/>
              </a:rPr>
              <a:t>Parent Base Test</a:t>
            </a:r>
            <a:endParaRPr sz="2400">
              <a:latin typeface="Palatino Linotype"/>
              <a:ea typeface="Palatino Linotype"/>
              <a:cs typeface="Palatino Linotype"/>
              <a:sym typeface="Palatino Linotype"/>
            </a:endParaRPr>
          </a:p>
        </p:txBody>
      </p:sp>
      <p:pic>
        <p:nvPicPr>
          <p:cNvPr id="856" name="Google Shape;856;p110" title="1148px-Selenium_Logo.png"/>
          <p:cNvPicPr preferRelativeResize="0"/>
          <p:nvPr/>
        </p:nvPicPr>
        <p:blipFill>
          <a:blip r:embed="rId3">
            <a:alphaModFix/>
          </a:blip>
          <a:stretch>
            <a:fillRect/>
          </a:stretch>
        </p:blipFill>
        <p:spPr>
          <a:xfrm>
            <a:off x="10766151" y="5570546"/>
            <a:ext cx="977551" cy="1021824"/>
          </a:xfrm>
          <a:prstGeom prst="rect">
            <a:avLst/>
          </a:prstGeom>
          <a:noFill/>
          <a:ln>
            <a:noFill/>
          </a:ln>
        </p:spPr>
      </p:pic>
      <p:cxnSp>
        <p:nvCxnSpPr>
          <p:cNvPr id="857" name="Google Shape;857;p110"/>
          <p:cNvCxnSpPr>
            <a:stCxn id="855" idx="4"/>
            <a:endCxn id="858" idx="0"/>
          </p:cNvCxnSpPr>
          <p:nvPr/>
        </p:nvCxnSpPr>
        <p:spPr>
          <a:xfrm flipH="1">
            <a:off x="9794900" y="2868775"/>
            <a:ext cx="384600" cy="88200"/>
          </a:xfrm>
          <a:prstGeom prst="straightConnector1">
            <a:avLst/>
          </a:prstGeom>
          <a:noFill/>
          <a:ln w="9525" cap="flat" cmpd="sng">
            <a:solidFill>
              <a:schemeClr val="dk2"/>
            </a:solidFill>
            <a:prstDash val="solid"/>
            <a:round/>
            <a:headEnd type="none" w="med" len="med"/>
            <a:tailEnd type="none" w="med" len="med"/>
          </a:ln>
        </p:spPr>
      </p:cxnSp>
      <p:sp>
        <p:nvSpPr>
          <p:cNvPr id="859" name="Google Shape;859;p110"/>
          <p:cNvSpPr/>
          <p:nvPr/>
        </p:nvSpPr>
        <p:spPr>
          <a:xfrm>
            <a:off x="9149150" y="3657588"/>
            <a:ext cx="2060700" cy="18111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Palatino Linotype"/>
                <a:ea typeface="Palatino Linotype"/>
                <a:cs typeface="Palatino Linotype"/>
                <a:sym typeface="Palatino Linotype"/>
              </a:rPr>
              <a:t>Register </a:t>
            </a:r>
            <a:endParaRPr sz="2400">
              <a:latin typeface="Palatino Linotype"/>
              <a:ea typeface="Palatino Linotype"/>
              <a:cs typeface="Palatino Linotype"/>
              <a:sym typeface="Palatino Linotype"/>
            </a:endParaRPr>
          </a:p>
          <a:p>
            <a:pPr marL="0" lvl="0" indent="0" algn="ctr" rtl="0">
              <a:spcBef>
                <a:spcPts val="0"/>
              </a:spcBef>
              <a:spcAft>
                <a:spcPts val="0"/>
              </a:spcAft>
              <a:buNone/>
            </a:pPr>
            <a:r>
              <a:rPr lang="en-US" sz="2400">
                <a:latin typeface="Palatino Linotype"/>
                <a:ea typeface="Palatino Linotype"/>
                <a:cs typeface="Palatino Linotype"/>
                <a:sym typeface="Palatino Linotype"/>
              </a:rPr>
              <a:t>Test</a:t>
            </a:r>
            <a:endParaRPr sz="2400">
              <a:latin typeface="Palatino Linotype"/>
              <a:ea typeface="Palatino Linotype"/>
              <a:cs typeface="Palatino Linotype"/>
              <a:sym typeface="Palatino Linotype"/>
            </a:endParaRPr>
          </a:p>
        </p:txBody>
      </p:sp>
      <p:sp>
        <p:nvSpPr>
          <p:cNvPr id="860" name="Google Shape;860;p110"/>
          <p:cNvSpPr/>
          <p:nvPr/>
        </p:nvSpPr>
        <p:spPr>
          <a:xfrm>
            <a:off x="1419850" y="1057675"/>
            <a:ext cx="2060700" cy="18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Palatino Linotype"/>
                <a:ea typeface="Palatino Linotype"/>
                <a:cs typeface="Palatino Linotype"/>
                <a:sym typeface="Palatino Linotype"/>
              </a:rPr>
              <a:t>Parent Base Page</a:t>
            </a:r>
            <a:endParaRPr sz="2400">
              <a:latin typeface="Palatino Linotype"/>
              <a:ea typeface="Palatino Linotype"/>
              <a:cs typeface="Palatino Linotype"/>
              <a:sym typeface="Palatino Linotype"/>
            </a:endParaRPr>
          </a:p>
        </p:txBody>
      </p:sp>
      <p:sp>
        <p:nvSpPr>
          <p:cNvPr id="861" name="Google Shape;861;p110"/>
          <p:cNvSpPr/>
          <p:nvPr/>
        </p:nvSpPr>
        <p:spPr>
          <a:xfrm>
            <a:off x="1419850" y="3657588"/>
            <a:ext cx="2060700" cy="18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Palatino Linotype"/>
                <a:ea typeface="Palatino Linotype"/>
                <a:cs typeface="Palatino Linotype"/>
                <a:sym typeface="Palatino Linotype"/>
              </a:rPr>
              <a:t>Register</a:t>
            </a:r>
            <a:br>
              <a:rPr lang="en-US" sz="2400">
                <a:latin typeface="Palatino Linotype"/>
                <a:ea typeface="Palatino Linotype"/>
                <a:cs typeface="Palatino Linotype"/>
                <a:sym typeface="Palatino Linotype"/>
              </a:rPr>
            </a:br>
            <a:r>
              <a:rPr lang="en-US" sz="2400">
                <a:latin typeface="Palatino Linotype"/>
                <a:ea typeface="Palatino Linotype"/>
                <a:cs typeface="Palatino Linotype"/>
                <a:sym typeface="Palatino Linotype"/>
              </a:rPr>
              <a:t>POM</a:t>
            </a:r>
            <a:endParaRPr sz="2400">
              <a:latin typeface="Palatino Linotype"/>
              <a:ea typeface="Palatino Linotype"/>
              <a:cs typeface="Palatino Linotype"/>
              <a:sym typeface="Palatino Linotype"/>
            </a:endParaRPr>
          </a:p>
        </p:txBody>
      </p:sp>
      <p:sp>
        <p:nvSpPr>
          <p:cNvPr id="862" name="Google Shape;862;p110"/>
          <p:cNvSpPr/>
          <p:nvPr/>
        </p:nvSpPr>
        <p:spPr>
          <a:xfrm>
            <a:off x="10012350" y="2958800"/>
            <a:ext cx="312300" cy="6225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tino Linotype"/>
              <a:ea typeface="Palatino Linotype"/>
              <a:cs typeface="Palatino Linotype"/>
              <a:sym typeface="Palatino Linotype"/>
            </a:endParaRPr>
          </a:p>
        </p:txBody>
      </p:sp>
      <p:sp>
        <p:nvSpPr>
          <p:cNvPr id="863" name="Google Shape;863;p110"/>
          <p:cNvSpPr/>
          <p:nvPr/>
        </p:nvSpPr>
        <p:spPr>
          <a:xfrm>
            <a:off x="2294050" y="2958800"/>
            <a:ext cx="312300" cy="622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tino Linotype"/>
              <a:ea typeface="Palatino Linotype"/>
              <a:cs typeface="Palatino Linotype"/>
              <a:sym typeface="Palatino Linotype"/>
            </a:endParaRPr>
          </a:p>
        </p:txBody>
      </p:sp>
      <p:sp>
        <p:nvSpPr>
          <p:cNvPr id="864" name="Google Shape;864;p110"/>
          <p:cNvSpPr/>
          <p:nvPr/>
        </p:nvSpPr>
        <p:spPr>
          <a:xfrm rot="-5400000">
            <a:off x="5975525" y="2178950"/>
            <a:ext cx="725400" cy="4877100"/>
          </a:xfrm>
          <a:prstGeom prst="down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alatino Linotype"/>
              <a:ea typeface="Palatino Linotype"/>
              <a:cs typeface="Palatino Linotype"/>
              <a:sym typeface="Palatino Linotype"/>
            </a:endParaRPr>
          </a:p>
        </p:txBody>
      </p:sp>
      <p:sp>
        <p:nvSpPr>
          <p:cNvPr id="865" name="Google Shape;865;p110"/>
          <p:cNvSpPr txBox="1"/>
          <p:nvPr/>
        </p:nvSpPr>
        <p:spPr>
          <a:xfrm>
            <a:off x="5144100" y="4371200"/>
            <a:ext cx="7047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Palatino Linotype"/>
                <a:ea typeface="Palatino Linotype"/>
                <a:cs typeface="Palatino Linotype"/>
                <a:sym typeface="Palatino Linotype"/>
              </a:rPr>
              <a:t>Static methods</a:t>
            </a:r>
            <a:endParaRPr sz="20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870"/>
        <p:cNvGrpSpPr/>
        <p:nvPr/>
      </p:nvGrpSpPr>
      <p:grpSpPr>
        <a:xfrm>
          <a:off x="0" y="0"/>
          <a:ext cx="0" cy="0"/>
          <a:chOff x="0" y="0"/>
          <a:chExt cx="0" cy="0"/>
        </a:xfrm>
      </p:grpSpPr>
      <p:sp>
        <p:nvSpPr>
          <p:cNvPr id="871" name="Google Shape;871;p111"/>
          <p:cNvSpPr txBox="1">
            <a:spLocks noGrp="1"/>
          </p:cNvSpPr>
          <p:nvPr>
            <p:ph type="title"/>
          </p:nvPr>
        </p:nvSpPr>
        <p:spPr>
          <a:xfrm>
            <a:off x="4700100" y="144175"/>
            <a:ext cx="27918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BasePage.java</a:t>
            </a:r>
            <a:endParaRPr/>
          </a:p>
        </p:txBody>
      </p:sp>
      <p:pic>
        <p:nvPicPr>
          <p:cNvPr id="872" name="Google Shape;872;p111" title="2025-04-17 17_25_22-.jpg"/>
          <p:cNvPicPr preferRelativeResize="0"/>
          <p:nvPr/>
        </p:nvPicPr>
        <p:blipFill rotWithShape="1">
          <a:blip r:embed="rId3">
            <a:alphaModFix/>
          </a:blip>
          <a:srcRect t="5721" b="5712"/>
          <a:stretch/>
        </p:blipFill>
        <p:spPr>
          <a:xfrm>
            <a:off x="0" y="784200"/>
            <a:ext cx="12192000" cy="6073802"/>
          </a:xfrm>
          <a:prstGeom prst="rect">
            <a:avLst/>
          </a:prstGeom>
          <a:noFill/>
          <a:ln>
            <a:noFill/>
          </a:ln>
        </p:spPr>
      </p:pic>
      <p:pic>
        <p:nvPicPr>
          <p:cNvPr id="873" name="Google Shape;873;p111" title="1148px-Selenium_Logo.png"/>
          <p:cNvPicPr preferRelativeResize="0"/>
          <p:nvPr/>
        </p:nvPicPr>
        <p:blipFill>
          <a:blip r:embed="rId4">
            <a:alphaModFix/>
          </a:blip>
          <a:stretch>
            <a:fillRect/>
          </a:stretch>
        </p:blipFill>
        <p:spPr>
          <a:xfrm>
            <a:off x="10766151" y="5570546"/>
            <a:ext cx="977551" cy="10218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878"/>
        <p:cNvGrpSpPr/>
        <p:nvPr/>
      </p:nvGrpSpPr>
      <p:grpSpPr>
        <a:xfrm>
          <a:off x="0" y="0"/>
          <a:ext cx="0" cy="0"/>
          <a:chOff x="0" y="0"/>
          <a:chExt cx="0" cy="0"/>
        </a:xfrm>
      </p:grpSpPr>
      <p:sp>
        <p:nvSpPr>
          <p:cNvPr id="879" name="Google Shape;879;p112"/>
          <p:cNvSpPr txBox="1">
            <a:spLocks noGrp="1"/>
          </p:cNvSpPr>
          <p:nvPr>
            <p:ph type="title"/>
          </p:nvPr>
        </p:nvSpPr>
        <p:spPr>
          <a:xfrm>
            <a:off x="3990750" y="144175"/>
            <a:ext cx="5121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RegisterPage.java (Sample)</a:t>
            </a:r>
            <a:endParaRPr/>
          </a:p>
        </p:txBody>
      </p:sp>
      <p:pic>
        <p:nvPicPr>
          <p:cNvPr id="880" name="Google Shape;880;p112" title="2025-04-17 16_45_11-.jpg"/>
          <p:cNvPicPr preferRelativeResize="0"/>
          <p:nvPr/>
        </p:nvPicPr>
        <p:blipFill rotWithShape="1">
          <a:blip r:embed="rId3">
            <a:alphaModFix/>
          </a:blip>
          <a:srcRect t="5721" b="5712"/>
          <a:stretch/>
        </p:blipFill>
        <p:spPr>
          <a:xfrm>
            <a:off x="0" y="784200"/>
            <a:ext cx="12192000" cy="6073802"/>
          </a:xfrm>
          <a:prstGeom prst="rect">
            <a:avLst/>
          </a:prstGeom>
          <a:noFill/>
          <a:ln>
            <a:noFill/>
          </a:ln>
        </p:spPr>
      </p:pic>
      <p:pic>
        <p:nvPicPr>
          <p:cNvPr id="881" name="Google Shape;881;p112" title="1148px-Selenium_Logo.png"/>
          <p:cNvPicPr preferRelativeResize="0"/>
          <p:nvPr/>
        </p:nvPicPr>
        <p:blipFill>
          <a:blip r:embed="rId4">
            <a:alphaModFix/>
          </a:blip>
          <a:stretch>
            <a:fillRect/>
          </a:stretch>
        </p:blipFill>
        <p:spPr>
          <a:xfrm>
            <a:off x="10766151" y="5570546"/>
            <a:ext cx="977551" cy="10218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886"/>
        <p:cNvGrpSpPr/>
        <p:nvPr/>
      </p:nvGrpSpPr>
      <p:grpSpPr>
        <a:xfrm>
          <a:off x="0" y="0"/>
          <a:ext cx="0" cy="0"/>
          <a:chOff x="0" y="0"/>
          <a:chExt cx="0" cy="0"/>
        </a:xfrm>
      </p:grpSpPr>
      <p:sp>
        <p:nvSpPr>
          <p:cNvPr id="887" name="Google Shape;887;p113"/>
          <p:cNvSpPr txBox="1">
            <a:spLocks noGrp="1"/>
          </p:cNvSpPr>
          <p:nvPr>
            <p:ph type="title"/>
          </p:nvPr>
        </p:nvSpPr>
        <p:spPr>
          <a:xfrm>
            <a:off x="4801650" y="144175"/>
            <a:ext cx="25887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BaseTest.java</a:t>
            </a:r>
            <a:endParaRPr/>
          </a:p>
        </p:txBody>
      </p:sp>
      <p:pic>
        <p:nvPicPr>
          <p:cNvPr id="888" name="Google Shape;888;p113" title="2025-04-17 17_24_43-.jpg"/>
          <p:cNvPicPr preferRelativeResize="0"/>
          <p:nvPr/>
        </p:nvPicPr>
        <p:blipFill rotWithShape="1">
          <a:blip r:embed="rId3">
            <a:alphaModFix/>
          </a:blip>
          <a:srcRect t="5721" b="5712"/>
          <a:stretch/>
        </p:blipFill>
        <p:spPr>
          <a:xfrm>
            <a:off x="0" y="784200"/>
            <a:ext cx="12192000" cy="6073802"/>
          </a:xfrm>
          <a:prstGeom prst="rect">
            <a:avLst/>
          </a:prstGeom>
          <a:noFill/>
          <a:ln>
            <a:noFill/>
          </a:ln>
        </p:spPr>
      </p:pic>
      <p:pic>
        <p:nvPicPr>
          <p:cNvPr id="889" name="Google Shape;889;p113" title="1148px-Selenium_Logo.png"/>
          <p:cNvPicPr preferRelativeResize="0"/>
          <p:nvPr/>
        </p:nvPicPr>
        <p:blipFill>
          <a:blip r:embed="rId4">
            <a:alphaModFix/>
          </a:blip>
          <a:stretch>
            <a:fillRect/>
          </a:stretch>
        </p:blipFill>
        <p:spPr>
          <a:xfrm>
            <a:off x="10766151" y="5570546"/>
            <a:ext cx="977551" cy="10218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894"/>
        <p:cNvGrpSpPr/>
        <p:nvPr/>
      </p:nvGrpSpPr>
      <p:grpSpPr>
        <a:xfrm>
          <a:off x="0" y="0"/>
          <a:ext cx="0" cy="0"/>
          <a:chOff x="0" y="0"/>
          <a:chExt cx="0" cy="0"/>
        </a:xfrm>
      </p:grpSpPr>
      <p:sp>
        <p:nvSpPr>
          <p:cNvPr id="895" name="Google Shape;895;p114"/>
          <p:cNvSpPr txBox="1">
            <a:spLocks noGrp="1"/>
          </p:cNvSpPr>
          <p:nvPr>
            <p:ph type="title"/>
          </p:nvPr>
        </p:nvSpPr>
        <p:spPr>
          <a:xfrm>
            <a:off x="3579900" y="108125"/>
            <a:ext cx="50322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RegisterTest.java (Sample)</a:t>
            </a:r>
            <a:endParaRPr/>
          </a:p>
        </p:txBody>
      </p:sp>
      <p:pic>
        <p:nvPicPr>
          <p:cNvPr id="896" name="Google Shape;896;p114" title="smaple.jpg"/>
          <p:cNvPicPr preferRelativeResize="0"/>
          <p:nvPr/>
        </p:nvPicPr>
        <p:blipFill>
          <a:blip r:embed="rId3">
            <a:alphaModFix/>
          </a:blip>
          <a:stretch>
            <a:fillRect/>
          </a:stretch>
        </p:blipFill>
        <p:spPr>
          <a:xfrm>
            <a:off x="0" y="787675"/>
            <a:ext cx="12191998" cy="6070324"/>
          </a:xfrm>
          <a:prstGeom prst="rect">
            <a:avLst/>
          </a:prstGeom>
          <a:noFill/>
          <a:ln>
            <a:noFill/>
          </a:ln>
        </p:spPr>
      </p:pic>
      <p:pic>
        <p:nvPicPr>
          <p:cNvPr id="897" name="Google Shape;897;p114" title="1148px-Selenium_Logo.png"/>
          <p:cNvPicPr preferRelativeResize="0"/>
          <p:nvPr/>
        </p:nvPicPr>
        <p:blipFill>
          <a:blip r:embed="rId4">
            <a:alphaModFix/>
          </a:blip>
          <a:stretch>
            <a:fillRect/>
          </a:stretch>
        </p:blipFill>
        <p:spPr>
          <a:xfrm>
            <a:off x="10766151" y="5570546"/>
            <a:ext cx="977551" cy="10218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902"/>
        <p:cNvGrpSpPr/>
        <p:nvPr/>
      </p:nvGrpSpPr>
      <p:grpSpPr>
        <a:xfrm>
          <a:off x="0" y="0"/>
          <a:ext cx="0" cy="0"/>
          <a:chOff x="0" y="0"/>
          <a:chExt cx="0" cy="0"/>
        </a:xfrm>
      </p:grpSpPr>
      <p:sp>
        <p:nvSpPr>
          <p:cNvPr id="903" name="Google Shape;903;p115"/>
          <p:cNvSpPr txBox="1">
            <a:spLocks noGrp="1"/>
          </p:cNvSpPr>
          <p:nvPr>
            <p:ph type="title"/>
          </p:nvPr>
        </p:nvSpPr>
        <p:spPr>
          <a:xfrm>
            <a:off x="320750" y="135150"/>
            <a:ext cx="79899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Testng.xml (Automation Scenario)</a:t>
            </a:r>
            <a:endParaRPr/>
          </a:p>
        </p:txBody>
      </p:sp>
      <p:pic>
        <p:nvPicPr>
          <p:cNvPr id="904" name="Google Shape;904;p115" title="2025-04-17 15_38_35-.jpg"/>
          <p:cNvPicPr preferRelativeResize="0"/>
          <p:nvPr/>
        </p:nvPicPr>
        <p:blipFill rotWithShape="1">
          <a:blip r:embed="rId3">
            <a:alphaModFix/>
          </a:blip>
          <a:srcRect t="5721" b="5712"/>
          <a:stretch/>
        </p:blipFill>
        <p:spPr>
          <a:xfrm>
            <a:off x="266603" y="784200"/>
            <a:ext cx="11658794" cy="5808170"/>
          </a:xfrm>
          <a:prstGeom prst="rect">
            <a:avLst/>
          </a:prstGeom>
          <a:noFill/>
          <a:ln>
            <a:noFill/>
          </a:ln>
        </p:spPr>
      </p:pic>
      <p:pic>
        <p:nvPicPr>
          <p:cNvPr id="905" name="Google Shape;905;p115" title="1148px-Selenium_Logo.png"/>
          <p:cNvPicPr preferRelativeResize="0"/>
          <p:nvPr/>
        </p:nvPicPr>
        <p:blipFill>
          <a:blip r:embed="rId4">
            <a:alphaModFix/>
          </a:blip>
          <a:stretch>
            <a:fillRect/>
          </a:stretch>
        </p:blipFill>
        <p:spPr>
          <a:xfrm>
            <a:off x="10766151" y="5570546"/>
            <a:ext cx="977551" cy="1021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sldNum" idx="4294967295"/>
          </p:nvPr>
        </p:nvSpPr>
        <p:spPr>
          <a:xfrm>
            <a:off x="9448800" y="62261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graphicFrame>
        <p:nvGraphicFramePr>
          <p:cNvPr id="293" name="Google Shape;293;p35"/>
          <p:cNvGraphicFramePr/>
          <p:nvPr/>
        </p:nvGraphicFramePr>
        <p:xfrm>
          <a:off x="158416" y="1798028"/>
          <a:ext cx="11875175" cy="3398520"/>
        </p:xfrm>
        <a:graphic>
          <a:graphicData uri="http://schemas.openxmlformats.org/drawingml/2006/table">
            <a:tbl>
              <a:tblPr firstRow="1" bandRow="1">
                <a:noFill/>
                <a:tableStyleId>{A6D5F48E-2B40-4A59-9BC2-3B2A72AE5AE9}</a:tableStyleId>
              </a:tblPr>
              <a:tblGrid>
                <a:gridCol w="1337600">
                  <a:extLst>
                    <a:ext uri="{9D8B030D-6E8A-4147-A177-3AD203B41FA5}">
                      <a16:colId xmlns:a16="http://schemas.microsoft.com/office/drawing/2014/main" val="20000"/>
                    </a:ext>
                  </a:extLst>
                </a:gridCol>
                <a:gridCol w="1369975">
                  <a:extLst>
                    <a:ext uri="{9D8B030D-6E8A-4147-A177-3AD203B41FA5}">
                      <a16:colId xmlns:a16="http://schemas.microsoft.com/office/drawing/2014/main" val="20001"/>
                    </a:ext>
                  </a:extLst>
                </a:gridCol>
                <a:gridCol w="707200">
                  <a:extLst>
                    <a:ext uri="{9D8B030D-6E8A-4147-A177-3AD203B41FA5}">
                      <a16:colId xmlns:a16="http://schemas.microsoft.com/office/drawing/2014/main" val="20002"/>
                    </a:ext>
                  </a:extLst>
                </a:gridCol>
                <a:gridCol w="2542925">
                  <a:extLst>
                    <a:ext uri="{9D8B030D-6E8A-4147-A177-3AD203B41FA5}">
                      <a16:colId xmlns:a16="http://schemas.microsoft.com/office/drawing/2014/main" val="20003"/>
                    </a:ext>
                  </a:extLst>
                </a:gridCol>
                <a:gridCol w="723850">
                  <a:extLst>
                    <a:ext uri="{9D8B030D-6E8A-4147-A177-3AD203B41FA5}">
                      <a16:colId xmlns:a16="http://schemas.microsoft.com/office/drawing/2014/main" val="20004"/>
                    </a:ext>
                  </a:extLst>
                </a:gridCol>
                <a:gridCol w="2074525">
                  <a:extLst>
                    <a:ext uri="{9D8B030D-6E8A-4147-A177-3AD203B41FA5}">
                      <a16:colId xmlns:a16="http://schemas.microsoft.com/office/drawing/2014/main" val="20005"/>
                    </a:ext>
                  </a:extLst>
                </a:gridCol>
                <a:gridCol w="1478400">
                  <a:extLst>
                    <a:ext uri="{9D8B030D-6E8A-4147-A177-3AD203B41FA5}">
                      <a16:colId xmlns:a16="http://schemas.microsoft.com/office/drawing/2014/main" val="20006"/>
                    </a:ext>
                  </a:extLst>
                </a:gridCol>
                <a:gridCol w="622025">
                  <a:extLst>
                    <a:ext uri="{9D8B030D-6E8A-4147-A177-3AD203B41FA5}">
                      <a16:colId xmlns:a16="http://schemas.microsoft.com/office/drawing/2014/main" val="20007"/>
                    </a:ext>
                  </a:extLst>
                </a:gridCol>
                <a:gridCol w="1018675">
                  <a:extLst>
                    <a:ext uri="{9D8B030D-6E8A-4147-A177-3AD203B41FA5}">
                      <a16:colId xmlns:a16="http://schemas.microsoft.com/office/drawing/2014/main" val="20008"/>
                    </a:ext>
                  </a:extLst>
                </a:gridCol>
              </a:tblGrid>
              <a:tr h="202525">
                <a:tc>
                  <a:txBody>
                    <a:bodyPr/>
                    <a:lstStyle/>
                    <a:p>
                      <a:pPr marL="0" marR="0" lvl="0" indent="0" algn="ctr" rtl="0">
                        <a:spcBef>
                          <a:spcPts val="0"/>
                        </a:spcBef>
                        <a:spcAft>
                          <a:spcPts val="0"/>
                        </a:spcAft>
                        <a:buNone/>
                      </a:pPr>
                      <a:r>
                        <a:rPr lang="en-US" sz="1000" b="1" u="none" strike="noStrike" cap="none">
                          <a:solidFill>
                            <a:schemeClr val="lt1"/>
                          </a:solidFill>
                        </a:rPr>
                        <a:t>Test Cases ID</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Title</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Pre Condition</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Steps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Test Data</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Expected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Actual Result</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Status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1000" b="1" u="none" strike="noStrike" cap="none">
                          <a:solidFill>
                            <a:schemeClr val="lt1"/>
                          </a:solidFill>
                        </a:rPr>
                        <a:t>Comments or Attachments</a:t>
                      </a:r>
                      <a:endParaRPr sz="1000" b="1" u="none" strike="noStrike" cap="none">
                        <a:solidFill>
                          <a:schemeClr val="lt1"/>
                        </a:solidFill>
                        <a:latin typeface="Palatino Linotype"/>
                        <a:ea typeface="Palatino Linotype"/>
                        <a:cs typeface="Palatino Linotype"/>
                        <a:sym typeface="Palatino Linotype"/>
                      </a:endParaRPr>
                    </a:p>
                  </a:txBody>
                  <a:tcPr marL="50800" marR="50800" marT="12700" marB="12700" anchor="ctr"/>
                </a:tc>
                <a:extLst>
                  <a:ext uri="{0D108BD9-81ED-4DB2-BD59-A6C34878D82A}">
                    <a16:rowId xmlns:a16="http://schemas.microsoft.com/office/drawing/2014/main" val="10000"/>
                  </a:ext>
                </a:extLst>
              </a:tr>
              <a:tr h="374875">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register-009</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 enter Password leads to</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red rectangle if mismatch with</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password field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new Registered user</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2- Click on "My Account &amp; " link at the "Header"</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3- Write on the email field valid input (eg: abc.ABC234@gmail.com)</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4- Click on "Continue" button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5- Click on "Proceed to create an account" button</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6- Write the "1111111111" in the Re-enter Password field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7- Click on "Verify mobile number" button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Password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Red rectangle is expected to be</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around the Password field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It works 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1"/>
                  </a:ext>
                </a:extLst>
              </a:tr>
              <a:tr h="491725">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register-010</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Valid inputs of the Register form</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make valid Registration Process</a:t>
                      </a:r>
                      <a:endParaRPr/>
                    </a:p>
                  </a:txBody>
                  <a:tcPr marL="50800" marR="50800" marT="12700" marB="12700" anchor="ctr"/>
                </a:tc>
                <a:tc>
                  <a:txBody>
                    <a:bodyPr/>
                    <a:lstStyle/>
                    <a:p>
                      <a:pPr marL="0" marR="0" lvl="0" indent="0" algn="ctr" rtl="0">
                        <a:spcBef>
                          <a:spcPts val="0"/>
                        </a:spcBef>
                        <a:spcAft>
                          <a:spcPts val="0"/>
                        </a:spcAft>
                        <a:buNone/>
                      </a:pPr>
                      <a:endParaRPr sz="900" b="0" u="none" strike="noStrike" cap="none">
                        <a:solidFill>
                          <a:schemeClr val="dk1"/>
                        </a:solidFill>
                        <a:latin typeface="Palatino Linotype"/>
                        <a:ea typeface="Palatino Linotype"/>
                        <a:cs typeface="Palatino Linotype"/>
                        <a:sym typeface="Palatino Linotype"/>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1- Open URL </a:t>
                      </a:r>
                      <a:r>
                        <a:rPr lang="en-US" sz="900" b="0" u="sng" strike="noStrike" cap="none">
                          <a:solidFill>
                            <a:schemeClr val="hlink"/>
                          </a:solidFill>
                          <a:latin typeface="Palatino Linotype"/>
                          <a:ea typeface="Palatino Linotype"/>
                          <a:cs typeface="Palatino Linotype"/>
                          <a:sym typeface="Palatino Linotype"/>
                          <a:hlinkClick r:id="rId3"/>
                        </a:rPr>
                        <a:t>https://www.amazon.eg/</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2- Click on "My Account &amp; " link at the "Header"</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3- Write on the email field valid input (eg: abc.ABC234@gmail.com)</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4- Click on "Continue" button </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5- Click on "Proceed to create an account" button</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6- Write the "1111111111" in the Re-enter Password field</a:t>
                      </a:r>
                      <a:br>
                        <a:rPr lang="en-US" sz="900" b="0" u="none" strike="noStrike" cap="none">
                          <a:solidFill>
                            <a:schemeClr val="dk1"/>
                          </a:solidFill>
                          <a:latin typeface="Palatino Linotype"/>
                          <a:ea typeface="Palatino Linotype"/>
                          <a:cs typeface="Palatino Linotype"/>
                          <a:sym typeface="Palatino Linotype"/>
                        </a:rPr>
                      </a:br>
                      <a:r>
                        <a:rPr lang="en-US" sz="900" b="0" u="none" strike="noStrike" cap="none">
                          <a:solidFill>
                            <a:schemeClr val="dk1"/>
                          </a:solidFill>
                          <a:latin typeface="Palatino Linotype"/>
                          <a:ea typeface="Palatino Linotype"/>
                          <a:cs typeface="Palatino Linotype"/>
                          <a:sym typeface="Palatino Linotype"/>
                        </a:rPr>
                        <a:t>7- Click on "Verify mobile number" button</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all Registering form inputs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Registering successfully</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It works as expected</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Pass</a:t>
                      </a:r>
                      <a:endParaRPr/>
                    </a:p>
                  </a:txBody>
                  <a:tcPr marL="50800" marR="50800" marT="12700" marB="12700" anchor="ctr"/>
                </a:tc>
                <a:tc>
                  <a:txBody>
                    <a:bodyPr/>
                    <a:lstStyle/>
                    <a:p>
                      <a:pPr marL="0" marR="0" lvl="0" indent="0" algn="ctr" rtl="0">
                        <a:spcBef>
                          <a:spcPts val="0"/>
                        </a:spcBef>
                        <a:spcAft>
                          <a:spcPts val="0"/>
                        </a:spcAft>
                        <a:buNone/>
                      </a:pPr>
                      <a:r>
                        <a:rPr lang="en-US" sz="900" b="0" u="none" strike="noStrike" cap="none">
                          <a:solidFill>
                            <a:schemeClr val="dk1"/>
                          </a:solidFill>
                          <a:latin typeface="Palatino Linotype"/>
                          <a:ea typeface="Palatino Linotype"/>
                          <a:cs typeface="Palatino Linotype"/>
                          <a:sym typeface="Palatino Linotype"/>
                        </a:rPr>
                        <a:t>-</a:t>
                      </a:r>
                      <a:endParaRPr/>
                    </a:p>
                  </a:txBody>
                  <a:tcPr marL="50800" marR="50800" marT="12700" marB="12700" anchor="ctr"/>
                </a:tc>
                <a:extLst>
                  <a:ext uri="{0D108BD9-81ED-4DB2-BD59-A6C34878D82A}">
                    <a16:rowId xmlns:a16="http://schemas.microsoft.com/office/drawing/2014/main" val="10002"/>
                  </a:ext>
                </a:extLst>
              </a:tr>
            </a:tbl>
          </a:graphicData>
        </a:graphic>
      </p:graphicFrame>
      <p:sp>
        <p:nvSpPr>
          <p:cNvPr id="294" name="Google Shape;294;p35"/>
          <p:cNvSpPr txBox="1"/>
          <p:nvPr/>
        </p:nvSpPr>
        <p:spPr>
          <a:xfrm>
            <a:off x="9192000" y="0"/>
            <a:ext cx="3000000" cy="4617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1600"/>
              </a:spcBef>
              <a:spcAft>
                <a:spcPts val="0"/>
              </a:spcAft>
              <a:buNone/>
            </a:pPr>
            <a:r>
              <a:rPr lang="en-US" sz="1800">
                <a:solidFill>
                  <a:schemeClr val="lt1"/>
                </a:solidFill>
                <a:latin typeface="Palatino Linotype"/>
                <a:ea typeface="Palatino Linotype"/>
                <a:cs typeface="Palatino Linotype"/>
                <a:sym typeface="Palatino Linotype"/>
              </a:rPr>
              <a:t>Hesham</a:t>
            </a:r>
            <a:endParaRPr sz="1800">
              <a:solidFill>
                <a:schemeClr val="lt1"/>
              </a:solidFill>
              <a:latin typeface="Palatino Linotype"/>
              <a:ea typeface="Palatino Linotype"/>
              <a:cs typeface="Palatino Linotype"/>
              <a:sym typeface="Palatino Linotype"/>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910"/>
        <p:cNvGrpSpPr/>
        <p:nvPr/>
      </p:nvGrpSpPr>
      <p:grpSpPr>
        <a:xfrm>
          <a:off x="0" y="0"/>
          <a:ext cx="0" cy="0"/>
          <a:chOff x="0" y="0"/>
          <a:chExt cx="0" cy="0"/>
        </a:xfrm>
      </p:grpSpPr>
      <p:sp>
        <p:nvSpPr>
          <p:cNvPr id="911" name="Google Shape;911;p116"/>
          <p:cNvSpPr txBox="1">
            <a:spLocks noGrp="1"/>
          </p:cNvSpPr>
          <p:nvPr>
            <p:ph type="title"/>
          </p:nvPr>
        </p:nvSpPr>
        <p:spPr>
          <a:xfrm>
            <a:off x="587950" y="0"/>
            <a:ext cx="73488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Full Amazon Web App Test Suites Run</a:t>
            </a:r>
            <a:endParaRPr/>
          </a:p>
        </p:txBody>
      </p:sp>
      <p:pic>
        <p:nvPicPr>
          <p:cNvPr id="2" name="Test_Suites_Automation">
            <a:hlinkClick r:id="" action="ppaction://media"/>
            <a:extLst>
              <a:ext uri="{FF2B5EF4-FFF2-40B4-BE49-F238E27FC236}">
                <a16:creationId xmlns:a16="http://schemas.microsoft.com/office/drawing/2014/main" id="{9FAEF2DC-6258-4BB7-8DA9-04C6E5558A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0646" y="549900"/>
            <a:ext cx="10904363" cy="6133704"/>
          </a:xfrm>
          <a:prstGeom prst="rect">
            <a:avLst/>
          </a:prstGeom>
        </p:spPr>
      </p:pic>
      <p:pic>
        <p:nvPicPr>
          <p:cNvPr id="913" name="Google Shape;913;p116" title="1148px-Selenium_Logo.png"/>
          <p:cNvPicPr preferRelativeResize="0"/>
          <p:nvPr/>
        </p:nvPicPr>
        <p:blipFill>
          <a:blip r:embed="rId6">
            <a:alphaModFix/>
          </a:blip>
          <a:stretch>
            <a:fillRect/>
          </a:stretch>
        </p:blipFill>
        <p:spPr>
          <a:xfrm>
            <a:off x="10766151" y="5570546"/>
            <a:ext cx="977551" cy="10218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918"/>
        <p:cNvGrpSpPr/>
        <p:nvPr/>
      </p:nvGrpSpPr>
      <p:grpSpPr>
        <a:xfrm>
          <a:off x="0" y="0"/>
          <a:ext cx="0" cy="0"/>
          <a:chOff x="0" y="0"/>
          <a:chExt cx="0" cy="0"/>
        </a:xfrm>
      </p:grpSpPr>
      <p:sp>
        <p:nvSpPr>
          <p:cNvPr id="919" name="Google Shape;919;p117"/>
          <p:cNvSpPr txBox="1">
            <a:spLocks noGrp="1"/>
          </p:cNvSpPr>
          <p:nvPr>
            <p:ph type="title"/>
          </p:nvPr>
        </p:nvSpPr>
        <p:spPr>
          <a:xfrm>
            <a:off x="907900" y="0"/>
            <a:ext cx="73488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Reports</a:t>
            </a:r>
            <a:endParaRPr/>
          </a:p>
        </p:txBody>
      </p:sp>
      <p:pic>
        <p:nvPicPr>
          <p:cNvPr id="920" name="Google Shape;920;p117" title="2025-04-16 23_45_42-NVIDIA GeForce Overlay.jpg"/>
          <p:cNvPicPr preferRelativeResize="0"/>
          <p:nvPr/>
        </p:nvPicPr>
        <p:blipFill>
          <a:blip r:embed="rId3">
            <a:alphaModFix/>
          </a:blip>
          <a:stretch>
            <a:fillRect/>
          </a:stretch>
        </p:blipFill>
        <p:spPr>
          <a:xfrm>
            <a:off x="488808" y="549900"/>
            <a:ext cx="11214392" cy="6308099"/>
          </a:xfrm>
          <a:prstGeom prst="rect">
            <a:avLst/>
          </a:prstGeom>
          <a:noFill/>
          <a:ln>
            <a:noFill/>
          </a:ln>
        </p:spPr>
      </p:pic>
      <p:pic>
        <p:nvPicPr>
          <p:cNvPr id="921" name="Google Shape;921;p117" title="1148px-Selenium_Logo.png"/>
          <p:cNvPicPr preferRelativeResize="0"/>
          <p:nvPr/>
        </p:nvPicPr>
        <p:blipFill>
          <a:blip r:embed="rId4">
            <a:alphaModFix/>
          </a:blip>
          <a:stretch>
            <a:fillRect/>
          </a:stretch>
        </p:blipFill>
        <p:spPr>
          <a:xfrm>
            <a:off x="10766151" y="5570546"/>
            <a:ext cx="977551" cy="10218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80">
              <a:srgbClr val="004B3A"/>
            </a:gs>
            <a:gs pos="35040">
              <a:srgbClr val="020B11"/>
            </a:gs>
            <a:gs pos="78000">
              <a:srgbClr val="044458"/>
            </a:gs>
            <a:gs pos="99000">
              <a:srgbClr val="222F28"/>
            </a:gs>
            <a:gs pos="100000">
              <a:srgbClr val="222F28"/>
            </a:gs>
          </a:gsLst>
          <a:lin ang="7799903" scaled="0"/>
        </a:gradFill>
        <a:effectLst/>
      </p:bgPr>
    </p:bg>
    <p:spTree>
      <p:nvGrpSpPr>
        <p:cNvPr id="1" name="Shape 926"/>
        <p:cNvGrpSpPr/>
        <p:nvPr/>
      </p:nvGrpSpPr>
      <p:grpSpPr>
        <a:xfrm>
          <a:off x="0" y="0"/>
          <a:ext cx="0" cy="0"/>
          <a:chOff x="0" y="0"/>
          <a:chExt cx="0" cy="0"/>
        </a:xfrm>
      </p:grpSpPr>
      <p:sp>
        <p:nvSpPr>
          <p:cNvPr id="927" name="Google Shape;927;p118"/>
          <p:cNvSpPr txBox="1">
            <a:spLocks noGrp="1"/>
          </p:cNvSpPr>
          <p:nvPr>
            <p:ph type="title"/>
          </p:nvPr>
        </p:nvSpPr>
        <p:spPr>
          <a:xfrm>
            <a:off x="907900" y="0"/>
            <a:ext cx="7348800" cy="549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Reports</a:t>
            </a:r>
            <a:endParaRPr/>
          </a:p>
        </p:txBody>
      </p:sp>
      <p:pic>
        <p:nvPicPr>
          <p:cNvPr id="928" name="Google Shape;928;p118" title="2025-04-16 23_46_00-NVIDIA GeForce Overlay.jpg"/>
          <p:cNvPicPr preferRelativeResize="0"/>
          <p:nvPr/>
        </p:nvPicPr>
        <p:blipFill rotWithShape="1">
          <a:blip r:embed="rId3">
            <a:alphaModFix/>
          </a:blip>
          <a:srcRect/>
          <a:stretch/>
        </p:blipFill>
        <p:spPr>
          <a:xfrm>
            <a:off x="488808" y="549900"/>
            <a:ext cx="11214392" cy="6308099"/>
          </a:xfrm>
          <a:prstGeom prst="rect">
            <a:avLst/>
          </a:prstGeom>
          <a:noFill/>
          <a:ln>
            <a:noFill/>
          </a:ln>
        </p:spPr>
      </p:pic>
      <p:pic>
        <p:nvPicPr>
          <p:cNvPr id="929" name="Google Shape;929;p118" title="1148px-Selenium_Logo.png"/>
          <p:cNvPicPr preferRelativeResize="0"/>
          <p:nvPr/>
        </p:nvPicPr>
        <p:blipFill>
          <a:blip r:embed="rId4">
            <a:alphaModFix/>
          </a:blip>
          <a:stretch>
            <a:fillRect/>
          </a:stretch>
        </p:blipFill>
        <p:spPr>
          <a:xfrm>
            <a:off x="10766151" y="5570546"/>
            <a:ext cx="977551" cy="10218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1979">
              <a:srgbClr val="004B3A"/>
            </a:gs>
            <a:gs pos="35040">
              <a:srgbClr val="020B11"/>
            </a:gs>
            <a:gs pos="78000">
              <a:srgbClr val="044458"/>
            </a:gs>
            <a:gs pos="99000">
              <a:srgbClr val="222F28"/>
            </a:gs>
            <a:gs pos="100000">
              <a:srgbClr val="222F28"/>
            </a:gs>
          </a:gsLst>
          <a:lin ang="7800000" scaled="0"/>
        </a:gradFill>
        <a:effectLst/>
      </p:bgPr>
    </p:bg>
    <p:spTree>
      <p:nvGrpSpPr>
        <p:cNvPr id="1" name="Shape 934"/>
        <p:cNvGrpSpPr/>
        <p:nvPr/>
      </p:nvGrpSpPr>
      <p:grpSpPr>
        <a:xfrm>
          <a:off x="0" y="0"/>
          <a:ext cx="0" cy="0"/>
          <a:chOff x="0" y="0"/>
          <a:chExt cx="0" cy="0"/>
        </a:xfrm>
      </p:grpSpPr>
      <p:sp>
        <p:nvSpPr>
          <p:cNvPr id="935" name="Google Shape;935;p119"/>
          <p:cNvSpPr txBox="1">
            <a:spLocks noGrp="1"/>
          </p:cNvSpPr>
          <p:nvPr>
            <p:ph type="title"/>
          </p:nvPr>
        </p:nvSpPr>
        <p:spPr>
          <a:xfrm>
            <a:off x="835825" y="173725"/>
            <a:ext cx="5782500" cy="821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3"/>
              </a:buClr>
              <a:buSzPts val="3200"/>
              <a:buFont typeface="Palatino Linotype"/>
              <a:buNone/>
            </a:pPr>
            <a:r>
              <a:rPr lang="en-US"/>
              <a:t>THANK YOU, Any Question?</a:t>
            </a:r>
            <a:endParaRPr/>
          </a:p>
        </p:txBody>
      </p:sp>
      <p:sp>
        <p:nvSpPr>
          <p:cNvPr id="936" name="Google Shape;936;p119"/>
          <p:cNvSpPr txBox="1">
            <a:spLocks noGrp="1"/>
          </p:cNvSpPr>
          <p:nvPr>
            <p:ph type="body" idx="1"/>
          </p:nvPr>
        </p:nvSpPr>
        <p:spPr>
          <a:xfrm>
            <a:off x="835825" y="1240700"/>
            <a:ext cx="5032800" cy="46620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1800"/>
              <a:buChar char="•"/>
            </a:pPr>
            <a:r>
              <a:rPr lang="en-US"/>
              <a:t>Amazon Web App Automation GitHub Repo</a:t>
            </a:r>
            <a:endParaRPr/>
          </a:p>
        </p:txBody>
      </p:sp>
      <p:pic>
        <p:nvPicPr>
          <p:cNvPr id="937" name="Google Shape;937;p119" title="amazon_repo_qr.png"/>
          <p:cNvPicPr preferRelativeResize="0"/>
          <p:nvPr/>
        </p:nvPicPr>
        <p:blipFill>
          <a:blip r:embed="rId3">
            <a:alphaModFix/>
          </a:blip>
          <a:stretch>
            <a:fillRect/>
          </a:stretch>
        </p:blipFill>
        <p:spPr>
          <a:xfrm>
            <a:off x="1223575" y="2143225"/>
            <a:ext cx="3633900" cy="3633900"/>
          </a:xfrm>
          <a:prstGeom prst="rect">
            <a:avLst/>
          </a:prstGeom>
          <a:noFill/>
          <a:ln>
            <a:noFill/>
          </a:ln>
        </p:spPr>
      </p:pic>
      <p:sp>
        <p:nvSpPr>
          <p:cNvPr id="938" name="Google Shape;938;p119"/>
          <p:cNvSpPr txBox="1">
            <a:spLocks noGrp="1"/>
          </p:cNvSpPr>
          <p:nvPr>
            <p:ph type="body" idx="1"/>
          </p:nvPr>
        </p:nvSpPr>
        <p:spPr>
          <a:xfrm>
            <a:off x="6438450" y="1240700"/>
            <a:ext cx="6132900" cy="46620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SzPts val="1800"/>
              <a:buChar char="•"/>
            </a:pPr>
            <a:r>
              <a:rPr lang="en-US"/>
              <a:t>Postman Simple Book API Endpoint Collection</a:t>
            </a:r>
            <a:endParaRPr/>
          </a:p>
        </p:txBody>
      </p:sp>
      <p:pic>
        <p:nvPicPr>
          <p:cNvPr id="939" name="Google Shape;939;p119" title="postman_simplebooks_collection.png"/>
          <p:cNvPicPr preferRelativeResize="0"/>
          <p:nvPr/>
        </p:nvPicPr>
        <p:blipFill rotWithShape="1">
          <a:blip r:embed="rId4">
            <a:alphaModFix/>
          </a:blip>
          <a:srcRect/>
          <a:stretch/>
        </p:blipFill>
        <p:spPr>
          <a:xfrm>
            <a:off x="7589225" y="2143225"/>
            <a:ext cx="3633900" cy="3633900"/>
          </a:xfrm>
          <a:prstGeom prst="rect">
            <a:avLst/>
          </a:prstGeom>
          <a:noFill/>
          <a:ln>
            <a:noFill/>
          </a:ln>
        </p:spPr>
      </p:pic>
    </p:spTree>
  </p:cSld>
  <p:clrMapOvr>
    <a:masterClrMapping/>
  </p:clrMapOvr>
</p:sld>
</file>

<file path=ppt/theme/theme1.xml><?xml version="1.0" encoding="utf-8"?>
<a:theme xmlns:a="http://schemas.openxmlformats.org/drawingml/2006/main" name="Gallery">
  <a:themeElements>
    <a:clrScheme name="Custom 1">
      <a:dk1>
        <a:srgbClr val="000000"/>
      </a:dk1>
      <a:lt1>
        <a:srgbClr val="FFFFFF"/>
      </a:lt1>
      <a:dk2>
        <a:srgbClr val="455F51"/>
      </a:dk2>
      <a:lt2>
        <a:srgbClr val="E3DED1"/>
      </a:lt2>
      <a:accent1>
        <a:srgbClr val="FFFFFF"/>
      </a:accent1>
      <a:accent2>
        <a:srgbClr val="FFFFFF"/>
      </a:accent2>
      <a:accent3>
        <a:srgbClr val="FFFFFF"/>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12144</Words>
  <Application>Microsoft Office PowerPoint</Application>
  <PresentationFormat>Widescreen</PresentationFormat>
  <Paragraphs>1216</Paragraphs>
  <Slides>93</Slides>
  <Notes>93</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93</vt:i4>
      </vt:variant>
    </vt:vector>
  </HeadingPairs>
  <TitlesOfParts>
    <vt:vector size="97" baseType="lpstr">
      <vt:lpstr>Palatino Linotype</vt:lpstr>
      <vt:lpstr>Calibri</vt:lpstr>
      <vt:lpstr>Arial</vt:lpstr>
      <vt:lpstr>Gallery</vt:lpstr>
      <vt:lpstr>GROUP 1 </vt:lpstr>
      <vt:lpstr>AGENDA</vt:lpstr>
      <vt:lpstr>MANUAL TESTING of</vt:lpstr>
      <vt:lpstr>REGISTER</vt:lpstr>
      <vt:lpstr>PowerPoint Presentation</vt:lpstr>
      <vt:lpstr>REGISTER  </vt:lpstr>
      <vt:lpstr>PowerPoint Presentation</vt:lpstr>
      <vt:lpstr>PowerPoint Presentation</vt:lpstr>
      <vt:lpstr>PowerPoint Presentation</vt:lpstr>
      <vt:lpstr>TEST CASE RESULTS REGISTER</vt:lpstr>
      <vt:lpstr>LOGIN </vt:lpstr>
      <vt:lpstr>PowerPoint Presentation</vt:lpstr>
      <vt:lpstr>LOGIN  </vt:lpstr>
      <vt:lpstr>PowerPoint Presentation</vt:lpstr>
      <vt:lpstr>Register and Login Test Case Automation</vt:lpstr>
      <vt:lpstr>MY ACCOUNT</vt:lpstr>
      <vt:lpstr>PowerPoint Presentation</vt:lpstr>
      <vt:lpstr>MY ACCOUNT</vt:lpstr>
      <vt:lpstr>PowerPoint Presentation</vt:lpstr>
      <vt:lpstr>HOMEPAGE</vt:lpstr>
      <vt:lpstr>PowerPoint Presentation</vt:lpstr>
      <vt:lpstr>HOMEPAGE</vt:lpstr>
      <vt:lpstr>PowerPoint Presentation</vt:lpstr>
      <vt:lpstr>PowerPoint Presentation</vt:lpstr>
      <vt:lpstr>TEST CASE RESULTS HOMEPAGE: SLIDERS</vt:lpstr>
      <vt:lpstr>HOMEPAGE  PRODUCT - DETAILS</vt:lpstr>
      <vt:lpstr>PowerPoint Presentation</vt:lpstr>
      <vt:lpstr>HOMEPAGE  PRODUCT - DETAILS</vt:lpstr>
      <vt:lpstr>PowerPoint Presentation</vt:lpstr>
      <vt:lpstr>TEST CASE RESULTS HOMEPAGE: Signing-register &amp; Product details</vt:lpstr>
      <vt:lpstr>CART</vt:lpstr>
      <vt:lpstr>PowerPoint Presentation</vt:lpstr>
      <vt:lpstr>CART</vt:lpstr>
      <vt:lpstr>PowerPoint Presentation</vt:lpstr>
      <vt:lpstr>Cart Test Cases Automation</vt:lpstr>
      <vt:lpstr>Cart (Negative) Test Case Automation</vt:lpstr>
      <vt:lpstr>WISH LIST FUNCTIONALITY</vt:lpstr>
      <vt:lpstr>PowerPoint Presentation</vt:lpstr>
      <vt:lpstr>WISH LIST</vt:lpstr>
      <vt:lpstr>PowerPoint Presentation</vt:lpstr>
      <vt:lpstr>PowerPoint Presentation</vt:lpstr>
      <vt:lpstr>TEST CASE RESULTS FEATURE WISHLIST FUNCTIONALITY</vt:lpstr>
      <vt:lpstr>Wish List Test Cases Automation</vt:lpstr>
      <vt:lpstr>MY ACCOUNT – VERIFICATION AND CHECKOUT SECURITY FEATURE REVIEW</vt:lpstr>
      <vt:lpstr>PowerPoint Presentation</vt:lpstr>
      <vt:lpstr>MY ACCOUNT-SECURE CHECKOUT &amp; AUTHENTICATION FEATURE TESTING</vt:lpstr>
      <vt:lpstr>PowerPoint Presentation</vt:lpstr>
      <vt:lpstr>MY ACCOUNT – Transaction Path Testing: From Cart to Confirmation</vt:lpstr>
      <vt:lpstr>PowerPoint Presentation</vt:lpstr>
      <vt:lpstr>USER PURCHASE JOURNEY</vt:lpstr>
      <vt:lpstr>PowerPoint Presentation</vt:lpstr>
      <vt:lpstr>TEST CASE RESULTS FEATURE MY ACCOUNT &amp; VERIFICATION FUNCTIONALITY</vt:lpstr>
      <vt:lpstr>HEADER OF AMAZON WEBSITE</vt:lpstr>
      <vt:lpstr>PowerPoint Presentation</vt:lpstr>
      <vt:lpstr>AMAZON WEBSITE HEADER FUNCTIONALITY</vt:lpstr>
      <vt:lpstr>PowerPoint Presentation</vt:lpstr>
      <vt:lpstr>AMAZON WEBSITE FOOTER FUNCTIONALITY</vt:lpstr>
      <vt:lpstr>PowerPoint Presentation</vt:lpstr>
      <vt:lpstr>AMAZON WEBSITE FOOTER FUNCTIONALITY</vt:lpstr>
      <vt:lpstr>PowerPoint Presentation</vt:lpstr>
      <vt:lpstr>TEST CASE RESULTS FEATURE HEADER &amp; FOOTER OF AMAZON WEBSITE</vt:lpstr>
      <vt:lpstr>Header and Footer Test Case Automation</vt:lpstr>
      <vt:lpstr>BUG REPORT</vt:lpstr>
      <vt:lpstr>PowerPoint Presentation</vt:lpstr>
      <vt:lpstr>CONCLUSION FROM BUG REPORT </vt:lpstr>
      <vt:lpstr>WE COVERED:</vt:lpstr>
      <vt:lpstr>API TESTING</vt:lpstr>
      <vt:lpstr>Environment Variables</vt:lpstr>
      <vt:lpstr>“GET” Status Request</vt:lpstr>
      <vt:lpstr>“GET” List of Books</vt:lpstr>
      <vt:lpstr>“GET” Get a Single Book</vt:lpstr>
      <vt:lpstr>“POST” API Client</vt:lpstr>
      <vt:lpstr>Parent Collection Authorization</vt:lpstr>
      <vt:lpstr>“POST” Submit an Order</vt:lpstr>
      <vt:lpstr>“GET” Get all Orders</vt:lpstr>
      <vt:lpstr>“GET” Get an Order</vt:lpstr>
      <vt:lpstr>“PATCH” Update an Order (BODY)</vt:lpstr>
      <vt:lpstr>“PATCH” Update an Order</vt:lpstr>
      <vt:lpstr>“DEL” Delete an Order</vt:lpstr>
      <vt:lpstr>Simple Books API Test Suites Run (VIDEO)</vt:lpstr>
      <vt:lpstr>AUTOMATION</vt:lpstr>
      <vt:lpstr>PowerPoint Presentation</vt:lpstr>
      <vt:lpstr>Project Structure in Github</vt:lpstr>
      <vt:lpstr>Sample System Design</vt:lpstr>
      <vt:lpstr>BasePage.java</vt:lpstr>
      <vt:lpstr>RegisterPage.java (Sample)</vt:lpstr>
      <vt:lpstr>BaseTest.java</vt:lpstr>
      <vt:lpstr>RegisterTest.java (Sample)</vt:lpstr>
      <vt:lpstr>Testng.xml (Automation Scenario)</vt:lpstr>
      <vt:lpstr>Full Amazon Web App Test Suites Run</vt:lpstr>
      <vt:lpstr>Reports</vt:lpstr>
      <vt:lpstr>Reports</vt:lpstr>
      <vt:lpstr>THANK YOU, 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Hesham Abdelazim Kamel</cp:lastModifiedBy>
  <cp:revision>4</cp:revision>
  <dcterms:modified xsi:type="dcterms:W3CDTF">2025-04-18T12:54:12Z</dcterms:modified>
</cp:coreProperties>
</file>